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5143500" cx="9144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66" Type="http://schemas.openxmlformats.org/officeDocument/2006/relationships/font" Target="fonts/OpenSans-bold.fntdata"/><Relationship Id="rId21" Type="http://schemas.openxmlformats.org/officeDocument/2006/relationships/slide" Target="slides/slide17.xml"/><Relationship Id="rId65" Type="http://schemas.openxmlformats.org/officeDocument/2006/relationships/font" Target="fonts/OpenSans-regular.fntdata"/><Relationship Id="rId24" Type="http://schemas.openxmlformats.org/officeDocument/2006/relationships/slide" Target="slides/slide20.xml"/><Relationship Id="rId68" Type="http://schemas.openxmlformats.org/officeDocument/2006/relationships/font" Target="fonts/OpenSans-boldItalic.fntdata"/><Relationship Id="rId23" Type="http://schemas.openxmlformats.org/officeDocument/2006/relationships/slide" Target="slides/slide19.xml"/><Relationship Id="rId67" Type="http://schemas.openxmlformats.org/officeDocument/2006/relationships/font" Target="fonts/OpenSans-italic.fntdata"/><Relationship Id="rId60" Type="http://schemas.openxmlformats.org/officeDocument/2006/relationships/font" Target="fonts/Raleway-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aleway-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italic.fntdata"/><Relationship Id="rId14" Type="http://schemas.openxmlformats.org/officeDocument/2006/relationships/slide" Target="slides/slide10.xml"/><Relationship Id="rId58" Type="http://schemas.openxmlformats.org/officeDocument/2006/relationships/font" Target="fonts/Raleway-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jonobacon/22160892602" TargetMode="External"/><Relationship Id="rId3" Type="http://schemas.openxmlformats.org/officeDocument/2006/relationships/hyperlink" Target="https://creativecommons.org/licenses/by/2.0/" TargetMode="External"/><Relationship Id="rId4" Type="http://schemas.openxmlformats.org/officeDocument/2006/relationships/hyperlink" Target="https://commons.wikimedia.org/wiki/File:Ic_cloud_queue_48px.svg" TargetMode="External"/><Relationship Id="rId5" Type="http://schemas.openxmlformats.org/officeDocument/2006/relationships/hyperlink" Target="https://creativecommons.org/licenses/by/4.0/deed.e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File:Devicetemplates_laptop-02.png" TargetMode="External"/><Relationship Id="rId3" Type="http://schemas.openxmlformats.org/officeDocument/2006/relationships/hyperlink" Target="https://commons.wikimedia.org/wiki/User:Rudloff" TargetMode="External"/><Relationship Id="rId4" Type="http://schemas.openxmlformats.org/officeDocument/2006/relationships/hyperlink" Target="https://creativecommons.org/licenses/by-sa/3.0/deed.en" TargetMode="External"/><Relationship Id="rId5" Type="http://schemas.openxmlformats.org/officeDocument/2006/relationships/hyperlink" Target="https://commons.wikimedia.org/wiki/File:Git_icon.svg" TargetMode="External"/><Relationship Id="rId6" Type="http://schemas.openxmlformats.org/officeDocument/2006/relationships/hyperlink" Target="http://twitter.com/jasonlong" TargetMode="External"/><Relationship Id="rId7" Type="http://schemas.openxmlformats.org/officeDocument/2006/relationships/hyperlink" Target="https://creativecommons.org/licenses/by/3.0/deed.e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atomic-bomb-cloud-explosion-1294354/"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ounproject.com/term/magician/606092/" TargetMode="External"/><Relationship Id="rId3" Type="http://schemas.openxmlformats.org/officeDocument/2006/relationships/hyperlink" Target="https://creativecommons.org/licenses/by/3.0/us/" TargetMode="External"/><Relationship Id="rId4" Type="http://schemas.openxmlformats.org/officeDocument/2006/relationships/hyperlink" Target="https://commons.wikimedia.org/wiki/File:Git_icon.svg" TargetMode="External"/><Relationship Id="rId5" Type="http://schemas.openxmlformats.org/officeDocument/2006/relationships/hyperlink" Target="https://creativecommons.org/licenses/by/3.0/deed.en"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ickr.com/photos/8695125@N08/543442991" TargetMode="External"/><Relationship Id="rId3" Type="http://schemas.openxmlformats.org/officeDocument/2006/relationships/hyperlink" Target="https://creativecommons.org/licenses/by/2.0/"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tvbit.blogspot.com/2017/03/images.html" TargetMode="External"/><Relationship Id="rId3" Type="http://schemas.openxmlformats.org/officeDocument/2006/relationships/hyperlink" Target="https://creativecommons.org/licenses/by-sa/4.0/deed.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en/sleeping-bed-sleeping-room-rest-297724/"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Type git into the terminal - if it knows what the command is then you have git installed (comes by default on OSX)</a:t>
            </a:r>
          </a:p>
          <a:p>
            <a:pPr lvl="0" rtl="0">
              <a:spcBef>
                <a:spcPts val="0"/>
              </a:spcBef>
              <a:buNone/>
            </a:pPr>
            <a:r>
              <a:rPr lang="en"/>
              <a:t>If you’re on windows and you have never used Git before, you definitely need to install it</a:t>
            </a:r>
          </a:p>
          <a:p>
            <a:pPr lvl="0">
              <a:spcBef>
                <a:spcPts val="0"/>
              </a:spcBef>
              <a:buNone/>
            </a:pPr>
            <a:r>
              <a:t/>
            </a:r>
            <a:endParaRPr/>
          </a:p>
          <a:p>
            <a:pPr lvl="0" rtl="0">
              <a:spcBef>
                <a:spcPts val="0"/>
              </a:spcBef>
              <a:buNone/>
            </a:pPr>
            <a:r>
              <a:rPr lang="en"/>
              <a:t>&lt;STUFF&gt; means put in your own string that is </a:t>
            </a:r>
            <a:r>
              <a:rPr lang="en"/>
              <a:t>relevant</a:t>
            </a:r>
            <a:r>
              <a:rPr lang="en"/>
              <a:t> to the instructions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indent="-228600" lvl="0" marL="457200" rtl="0">
              <a:spcBef>
                <a:spcPts val="0"/>
              </a:spcBef>
              <a:buChar char="-"/>
            </a:pPr>
            <a:r>
              <a:rPr lang="en"/>
              <a:t>1 central repository online - anyone on team can access, reference, and contribute to</a:t>
            </a:r>
          </a:p>
          <a:p>
            <a:pPr indent="-228600" lvl="0" marL="457200" rtl="0">
              <a:spcBef>
                <a:spcPts val="0"/>
              </a:spcBef>
              <a:buChar char="-"/>
            </a:pPr>
            <a:r>
              <a:rPr lang="en">
                <a:solidFill>
                  <a:schemeClr val="dk1"/>
                </a:solidFill>
              </a:rPr>
              <a:t>Forking = Duplicating existing repository for personal use</a:t>
            </a:r>
          </a:p>
          <a:p>
            <a:pPr indent="-228600" lvl="0" marL="457200" rtl="0">
              <a:spcBef>
                <a:spcPts val="0"/>
              </a:spcBef>
              <a:buChar char="-"/>
            </a:pPr>
            <a:r>
              <a:rPr lang="en"/>
              <a:t>If collaborating on github, every team member will have their remote repository that is a fork of the main remote repository, and then will make PRs against the main remote repository to integrate their code. </a:t>
            </a:r>
          </a:p>
          <a:p>
            <a:pPr lvl="0">
              <a:spcBef>
                <a:spcPts val="0"/>
              </a:spcBef>
              <a:buNone/>
            </a:pPr>
            <a:r>
              <a:t/>
            </a:r>
            <a:endParaRPr/>
          </a:p>
          <a:p>
            <a:pPr lvl="0">
              <a:spcBef>
                <a:spcPts val="0"/>
              </a:spcBef>
              <a:buNone/>
            </a:pPr>
            <a:r>
              <a:rPr lang="en"/>
              <a:t>Versions of code hosted on services like github</a:t>
            </a:r>
          </a:p>
          <a:p>
            <a:pPr indent="-228600" lvl="0" marL="457200">
              <a:spcBef>
                <a:spcPts val="0"/>
              </a:spcBef>
              <a:buChar char="-"/>
            </a:pPr>
            <a:r>
              <a:rPr lang="en"/>
              <a:t>Any team member can read, accesses, and contribute to the repository that is not on your own machine</a:t>
            </a:r>
          </a:p>
          <a:p>
            <a:pPr lvl="0">
              <a:spcBef>
                <a:spcPts val="0"/>
              </a:spcBef>
              <a:buNone/>
            </a:pPr>
            <a:r>
              <a:t/>
            </a:r>
            <a:endParaRPr/>
          </a:p>
          <a:p>
            <a:pPr lvl="0" rtl="0">
              <a:spcBef>
                <a:spcPts val="0"/>
              </a:spcBef>
              <a:buNone/>
            </a:pPr>
            <a:r>
              <a:rPr b="1" lang="en"/>
              <a:t>Images</a:t>
            </a:r>
          </a:p>
          <a:p>
            <a:pPr lvl="0" rtl="0">
              <a:spcBef>
                <a:spcPts val="0"/>
              </a:spcBef>
              <a:buNone/>
            </a:pPr>
            <a:r>
              <a:rPr lang="en"/>
              <a:t>Github Cat: </a:t>
            </a:r>
            <a:r>
              <a:rPr lang="en" u="sng">
                <a:solidFill>
                  <a:schemeClr val="hlink"/>
                </a:solidFill>
                <a:hlinkClick r:id="rId2"/>
              </a:rPr>
              <a:t>https://www.flickr.com/photos/jonobacon/22160892602</a:t>
            </a:r>
            <a:r>
              <a:rPr lang="en"/>
              <a:t> licenced by: jonobacon, with: </a:t>
            </a:r>
            <a:r>
              <a:rPr lang="en" u="sng">
                <a:solidFill>
                  <a:schemeClr val="hlink"/>
                </a:solidFill>
                <a:hlinkClick r:id="rId3"/>
              </a:rPr>
              <a:t>https://creativecommons.org/licenses/by/2.0/</a:t>
            </a:r>
            <a:r>
              <a:rPr lang="en"/>
              <a:t> </a:t>
            </a:r>
          </a:p>
          <a:p>
            <a:pPr lvl="0" rtl="0">
              <a:spcBef>
                <a:spcPts val="0"/>
              </a:spcBef>
              <a:buNone/>
            </a:pPr>
            <a:r>
              <a:rPr lang="en"/>
              <a:t>Cloud Image: </a:t>
            </a:r>
            <a:r>
              <a:rPr lang="en" u="sng">
                <a:solidFill>
                  <a:schemeClr val="hlink"/>
                </a:solidFill>
                <a:hlinkClick r:id="rId4"/>
              </a:rPr>
              <a:t>https://commons.wikimedia.org/wiki/File:Ic_cloud_queue_48px.svg</a:t>
            </a:r>
            <a:r>
              <a:rPr lang="en"/>
              <a:t> licenced by: google, with: </a:t>
            </a:r>
            <a:r>
              <a:rPr lang="en" u="sng">
                <a:solidFill>
                  <a:schemeClr val="hlink"/>
                </a:solidFill>
                <a:hlinkClick r:id="rId5"/>
              </a:rPr>
              <a:t>https://creativecommons.org/licenses/by/4.0/deed.en</a:t>
            </a:r>
            <a:r>
              <a:rPr lang="en"/>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solidFill>
                  <a:schemeClr val="dk1"/>
                </a:solidFill>
              </a:rPr>
              <a:t>Cloning = Downloading copy of repository to local machine</a:t>
            </a:r>
          </a:p>
          <a:p>
            <a:pPr lvl="0">
              <a:spcBef>
                <a:spcPts val="0"/>
              </a:spcBef>
              <a:buNone/>
            </a:pPr>
            <a:r>
              <a:t/>
            </a:r>
            <a:endParaRPr b="1"/>
          </a:p>
          <a:p>
            <a:pPr lvl="0">
              <a:spcBef>
                <a:spcPts val="0"/>
              </a:spcBef>
              <a:buNone/>
            </a:pPr>
            <a:r>
              <a:rPr b="1" lang="en"/>
              <a:t>Images</a:t>
            </a:r>
          </a:p>
          <a:p>
            <a:pPr lvl="0">
              <a:spcBef>
                <a:spcPts val="0"/>
              </a:spcBef>
              <a:buNone/>
            </a:pPr>
            <a:r>
              <a:rPr lang="en"/>
              <a:t>Laptop image: </a:t>
            </a:r>
            <a:r>
              <a:rPr lang="en" u="sng">
                <a:solidFill>
                  <a:schemeClr val="hlink"/>
                </a:solidFill>
                <a:hlinkClick r:id="rId2"/>
              </a:rPr>
              <a:t>https://commons.wikimedia.org/wiki/File:Devicetemplates_laptop-02.png</a:t>
            </a:r>
            <a:r>
              <a:rPr lang="en"/>
              <a:t> licenced by: </a:t>
            </a:r>
            <a:r>
              <a:rPr lang="en" sz="1050">
                <a:solidFill>
                  <a:srgbClr val="0B0080"/>
                </a:solidFill>
                <a:highlight>
                  <a:srgbClr val="F8F9FA"/>
                </a:highlight>
                <a:hlinkClick r:id="rId3"/>
              </a:rPr>
              <a:t>Rudloff</a:t>
            </a:r>
            <a:r>
              <a:rPr lang="en"/>
              <a:t>, with: </a:t>
            </a:r>
            <a:r>
              <a:rPr lang="en" u="sng">
                <a:solidFill>
                  <a:schemeClr val="hlink"/>
                </a:solidFill>
                <a:hlinkClick r:id="rId4"/>
              </a:rPr>
              <a:t>https://creativecommons.org/licenses/by-sa/3.0/deed.en</a:t>
            </a:r>
            <a:r>
              <a:rPr lang="en"/>
              <a:t> </a:t>
            </a:r>
          </a:p>
          <a:p>
            <a:pPr lvl="0" rtl="0">
              <a:spcBef>
                <a:spcPts val="0"/>
              </a:spcBef>
              <a:buNone/>
            </a:pPr>
            <a:r>
              <a:rPr lang="en"/>
              <a:t>Git image: </a:t>
            </a:r>
            <a:r>
              <a:rPr lang="en" u="sng">
                <a:solidFill>
                  <a:schemeClr val="hlink"/>
                </a:solidFill>
                <a:hlinkClick r:id="rId5"/>
              </a:rPr>
              <a:t>https://commons.wikimedia.org/wiki/File:Git_icon.svg</a:t>
            </a:r>
            <a:r>
              <a:rPr lang="en"/>
              <a:t> licenced by: </a:t>
            </a:r>
            <a:r>
              <a:rPr lang="en" sz="1000">
                <a:solidFill>
                  <a:srgbClr val="663366"/>
                </a:solidFill>
                <a:hlinkClick r:id="rId6"/>
              </a:rPr>
              <a:t>Jason Long</a:t>
            </a:r>
            <a:r>
              <a:rPr lang="en"/>
              <a:t>, with: </a:t>
            </a:r>
            <a:r>
              <a:rPr lang="en" u="sng">
                <a:solidFill>
                  <a:schemeClr val="hlink"/>
                </a:solidFill>
                <a:hlinkClick r:id="rId7"/>
              </a:rPr>
              <a:t>https://creativecommons.org/licenses/by/3.0/deed.en</a:t>
            </a:r>
            <a:r>
              <a:rPr lang="en"/>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For this demo we will each be creating an xml file with some basic facts about ourselves.</a:t>
            </a:r>
          </a:p>
          <a:p>
            <a:pPr lvl="0">
              <a:spcBef>
                <a:spcPts val="0"/>
              </a:spcBef>
              <a:buNone/>
            </a:pPr>
            <a:r>
              <a:rPr lang="en"/>
              <a:t>When we combine our files we will run a script to create an html file with all of our information</a:t>
            </a:r>
          </a:p>
          <a:p>
            <a:pPr lvl="0">
              <a:spcBef>
                <a:spcPts val="0"/>
              </a:spcBef>
              <a:buNone/>
            </a:pPr>
            <a:r>
              <a:t/>
            </a:r>
            <a:endParaRPr/>
          </a:p>
          <a:p>
            <a:pPr lvl="0">
              <a:spcBef>
                <a:spcPts val="0"/>
              </a:spcBef>
              <a:buNone/>
            </a:pPr>
            <a:r>
              <a:rPr lang="en"/>
              <a:t>Everyone is going to give their name, favorite breakfast cereal, and a fun fact about you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Mention what Forking actually is - just making a copy of someone else’s repo</a:t>
            </a:r>
          </a:p>
          <a:p>
            <a:pPr lvl="0">
              <a:spcBef>
                <a:spcPts val="0"/>
              </a:spcBef>
              <a:buNone/>
            </a:pPr>
            <a:r>
              <a:t/>
            </a:r>
            <a:endParaRPr/>
          </a:p>
          <a:p>
            <a:pPr lvl="0">
              <a:spcBef>
                <a:spcPts val="0"/>
              </a:spcBef>
              <a:buNone/>
            </a:pPr>
            <a:r>
              <a:rPr lang="en"/>
              <a:t>Talk about what this repo is for!</a:t>
            </a:r>
          </a:p>
          <a:p>
            <a:pPr lvl="0">
              <a:spcBef>
                <a:spcPts val="0"/>
              </a:spcBef>
              <a:buNone/>
            </a:pPr>
            <a:r>
              <a:t/>
            </a:r>
            <a:endParaRPr/>
          </a:p>
          <a:p>
            <a:pPr lvl="0">
              <a:spcBef>
                <a:spcPts val="0"/>
              </a:spcBef>
              <a:buNone/>
            </a:pPr>
            <a:r>
              <a:rPr lang="en"/>
              <a:t>Forking is making a copy of someone </a:t>
            </a:r>
            <a:r>
              <a:rPr lang="en"/>
              <a:t>else's</a:t>
            </a:r>
            <a:r>
              <a:rPr lang="en"/>
              <a:t> repo for personal use. For us, this is going to be copying the main GitHackathon repo so we can make our own modifications to it. </a:t>
            </a:r>
          </a:p>
          <a:p>
            <a:pPr lvl="0">
              <a:spcBef>
                <a:spcPts val="0"/>
              </a:spcBef>
              <a:buNone/>
            </a:pPr>
            <a:r>
              <a:t/>
            </a:r>
            <a:endParaRPr/>
          </a:p>
          <a:p>
            <a:pPr lvl="0" rtl="0">
              <a:spcBef>
                <a:spcPts val="0"/>
              </a:spcBef>
              <a:buNone/>
            </a:pPr>
            <a:r>
              <a:rPr lang="en"/>
              <a:t>When we clone a repository, we are copying that repository onto our local machine. This is where we will actually make edits to code. Our clone will look like a normal folder in our local filesystem, but with additional </a:t>
            </a:r>
            <a:r>
              <a:rPr lang="en"/>
              <a:t>capabilities</a:t>
            </a:r>
            <a:r>
              <a:rPr lang="en"/>
              <a:t> that are provided by the git properties files packaged into the repo.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n">
                <a:solidFill>
                  <a:schemeClr val="dk1"/>
                </a:solidFill>
              </a:rPr>
              <a:t>Be careful on terminology -- used "checked out" files, they might not know what that means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b="1" lang="en">
                <a:solidFill>
                  <a:schemeClr val="dk1"/>
                </a:solidFill>
              </a:rPr>
              <a:t>Images</a:t>
            </a:r>
          </a:p>
          <a:p>
            <a:pPr lvl="0">
              <a:spcBef>
                <a:spcPts val="0"/>
              </a:spcBef>
              <a:buClr>
                <a:schemeClr val="dk1"/>
              </a:buClr>
              <a:buSzPct val="100000"/>
              <a:buFont typeface="Arial"/>
              <a:buNone/>
            </a:pPr>
            <a:r>
              <a:rPr lang="en">
                <a:solidFill>
                  <a:schemeClr val="dk1"/>
                </a:solidFill>
              </a:rPr>
              <a:t>File images are made by appian</a:t>
            </a:r>
          </a:p>
          <a:p>
            <a:pPr lvl="0">
              <a:spcBef>
                <a:spcPts val="0"/>
              </a:spcBef>
              <a:buClr>
                <a:schemeClr val="dk1"/>
              </a:buClr>
              <a:buSzPct val="100000"/>
              <a:buFont typeface="Arial"/>
              <a:buNone/>
            </a:pPr>
            <a:r>
              <a:rPr lang="en">
                <a:solidFill>
                  <a:schemeClr val="dk1"/>
                </a:solidFill>
              </a:rPr>
              <a:t>Explosion icon from: </a:t>
            </a:r>
            <a:r>
              <a:rPr lang="en" u="sng">
                <a:solidFill>
                  <a:schemeClr val="hlink"/>
                </a:solidFill>
                <a:hlinkClick r:id="rId2"/>
              </a:rPr>
              <a:t>https://pixabay.com/en/atomic-bomb-cloud-explosion-1294354/</a:t>
            </a:r>
            <a:r>
              <a:rPr lang="en">
                <a:solidFill>
                  <a:schemeClr val="dk1"/>
                </a:solidFill>
              </a:rPr>
              <a:t> licenced with: CC0 Public Domain</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n">
                <a:solidFill>
                  <a:schemeClr val="dk1"/>
                </a:solidFill>
              </a:rPr>
              <a:t>Committing = Saving</a:t>
            </a:r>
          </a:p>
          <a:p>
            <a:pPr lvl="0">
              <a:spcBef>
                <a:spcPts val="0"/>
              </a:spcBef>
              <a:buClr>
                <a:schemeClr val="dk1"/>
              </a:buClr>
              <a:buSzPct val="100000"/>
              <a:buFont typeface="Arial"/>
              <a:buNone/>
            </a:pPr>
            <a:r>
              <a:rPr lang="en">
                <a:solidFill>
                  <a:schemeClr val="dk1"/>
                </a:solidFill>
              </a:rPr>
              <a:t>Pushing = uploading changes</a:t>
            </a:r>
          </a:p>
          <a:p>
            <a:pPr lvl="0">
              <a:spcBef>
                <a:spcPts val="0"/>
              </a:spcBef>
              <a:buNone/>
            </a:pPr>
            <a:r>
              <a:rPr lang="en">
                <a:solidFill>
                  <a:schemeClr val="dk1"/>
                </a:solidFill>
              </a:rPr>
              <a:t>Pulling = Fetch changes and merge into active branch</a:t>
            </a:r>
          </a:p>
          <a:p>
            <a:pPr lvl="0">
              <a:spcBef>
                <a:spcPts val="0"/>
              </a:spcBef>
              <a:buClr>
                <a:schemeClr val="dk1"/>
              </a:buClr>
              <a:buSzPct val="100000"/>
              <a:buFont typeface="Arial"/>
              <a:buNone/>
            </a:pPr>
            <a:r>
              <a:t/>
            </a:r>
            <a:endParaRPr>
              <a:solidFill>
                <a:schemeClr val="dk1"/>
              </a:solidFill>
            </a:endParaRPr>
          </a:p>
          <a:p>
            <a:pPr lvl="0" rtl="0">
              <a:spcBef>
                <a:spcPts val="0"/>
              </a:spcBef>
              <a:buNone/>
            </a:pPr>
            <a:r>
              <a:rPr lang="en"/>
              <a:t>We are now ready to write the code for this part of the project. So we sit down at our computer and?</a:t>
            </a:r>
          </a:p>
          <a:p>
            <a:pPr lvl="0" rtl="0">
              <a:spcBef>
                <a:spcPts val="0"/>
              </a:spcBef>
              <a:buNone/>
            </a:pPr>
            <a:r>
              <a:rPr lang="en"/>
              <a:t>We need to download the code first, so how do we do that effectively? We could run flash drives to one another or recite the code as an oral tradition. However we need a process that is easier to manage than that.</a:t>
            </a:r>
          </a:p>
          <a:p>
            <a:pPr lvl="0" rtl="0">
              <a:spcBef>
                <a:spcPts val="0"/>
              </a:spcBef>
              <a:buNone/>
            </a:pPr>
            <a:r>
              <a:t/>
            </a:r>
            <a:endParaRPr/>
          </a:p>
          <a:p>
            <a:pPr lvl="0" rtl="0">
              <a:spcBef>
                <a:spcPts val="0"/>
              </a:spcBef>
              <a:buNone/>
            </a:pPr>
            <a:r>
              <a:rPr b="1" lang="en"/>
              <a:t>1st slide: Git </a:t>
            </a:r>
          </a:p>
          <a:p>
            <a:pPr lvl="0" rtl="0">
              <a:spcBef>
                <a:spcPts val="0"/>
              </a:spcBef>
              <a:buNone/>
            </a:pPr>
            <a:r>
              <a:rPr lang="en"/>
              <a:t>We use git &amp; github to manage all of our code.</a:t>
            </a:r>
          </a:p>
          <a:p>
            <a:pPr lvl="0" rtl="0">
              <a:spcBef>
                <a:spcPts val="0"/>
              </a:spcBef>
              <a:buNone/>
            </a:pPr>
            <a:r>
              <a:rPr lang="en"/>
              <a:t>Git is a Version Control tool to let us keep history of our work (so you can step back to older versions of the project) github is a service that allows us to push our code to an online repository.</a:t>
            </a:r>
          </a:p>
          <a:p>
            <a:pPr lvl="0" rtl="0">
              <a:spcBef>
                <a:spcPts val="0"/>
              </a:spcBef>
              <a:buNone/>
            </a:pPr>
            <a:r>
              <a:t/>
            </a:r>
            <a:endParaRPr/>
          </a:p>
          <a:p>
            <a:pPr lvl="0">
              <a:spcBef>
                <a:spcPts val="0"/>
              </a:spcBef>
              <a:buNone/>
            </a:pPr>
            <a:r>
              <a:rPr lang="en"/>
              <a:t>So we are going to pull down the project, make our changes, package the changes using git (called making a commit) and then push that commit up.</a:t>
            </a:r>
          </a:p>
          <a:p>
            <a:pPr lvl="0">
              <a:spcBef>
                <a:spcPts val="0"/>
              </a:spcBef>
              <a:buNone/>
            </a:pPr>
            <a:r>
              <a:t/>
            </a:r>
            <a:endParaRPr/>
          </a:p>
          <a:p>
            <a:pPr lvl="0" rtl="0">
              <a:spcBef>
                <a:spcPts val="0"/>
              </a:spcBef>
              <a:buNone/>
            </a:pPr>
            <a:r>
              <a:rPr lang="en"/>
              <a:t>I could have multiple versions of the code locally if I wanted to work on multiple things at the same time. In git these versions are called branches. (Branches are like pointers to commits)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lang="en"/>
              <a:t>Branches are separate chains of work. They allow you to work on one set of code (feature) without affecting another one you may also be doing. To switch the feature you are working on you just checkout a new branch for that feature.</a:t>
            </a:r>
          </a:p>
          <a:p>
            <a:pPr lvl="0" rtl="0">
              <a:spcBef>
                <a:spcPts val="0"/>
              </a:spcBef>
              <a:buNone/>
            </a:pPr>
            <a:r>
              <a:rPr lang="en"/>
              <a:t>You can switch branches by running git checkout &lt;branch-name&gt;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rPr lang="en"/>
              <a:t>You decide to add your file to git using git add index.html.</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What does this do?</a:t>
            </a:r>
          </a:p>
          <a:p>
            <a:pPr indent="-228600" lvl="0" marL="457200" rtl="0">
              <a:spcBef>
                <a:spcPts val="0"/>
              </a:spcBef>
              <a:buChar char="-"/>
            </a:pPr>
            <a:r>
              <a:rPr lang="en"/>
              <a:t>Adds your file to the "Staging Area" </a:t>
            </a:r>
          </a:p>
          <a:p>
            <a:pPr indent="-228600" lvl="0" marL="457200" rtl="0">
              <a:spcBef>
                <a:spcPts val="0"/>
              </a:spcBef>
              <a:buChar char="-"/>
            </a:pPr>
            <a:r>
              <a:rPr lang="en"/>
              <a:t>This does not remove the file from the "Working Directory"</a:t>
            </a:r>
          </a:p>
          <a:p>
            <a:pPr lvl="0" rtl="0">
              <a:spcBef>
                <a:spcPts val="0"/>
              </a:spcBef>
              <a:buNone/>
            </a:pPr>
            <a:r>
              <a:rPr lang="en"/>
              <a:t>What happens if you accidentally deleted index.html?</a:t>
            </a:r>
          </a:p>
          <a:p>
            <a:pPr indent="-228600" lvl="0" marL="457200" rtl="0">
              <a:spcBef>
                <a:spcPts val="0"/>
              </a:spcBef>
              <a:buChar char="-"/>
            </a:pPr>
            <a:r>
              <a:rPr lang="en"/>
              <a:t>You still have the changes in your staging area</a:t>
            </a:r>
          </a:p>
          <a:p>
            <a:pPr lvl="0" rtl="0">
              <a:spcBef>
                <a:spcPts val="0"/>
              </a:spcBef>
              <a:buClr>
                <a:schemeClr val="dk1"/>
              </a:buClr>
              <a:buSzPct val="100000"/>
              <a:buFont typeface="Arial"/>
              <a:buNone/>
            </a:pPr>
            <a:r>
              <a:t/>
            </a:r>
            <a:endParaRPr/>
          </a:p>
          <a:p>
            <a:pPr lvl="0" rtl="0">
              <a:spcBef>
                <a:spcPts val="0"/>
              </a:spcBef>
              <a:buNone/>
            </a:pPr>
            <a:r>
              <a:t/>
            </a:r>
            <a:endParaRPr/>
          </a:p>
          <a:p>
            <a:pPr lvl="0" rtl="0">
              <a:spcBef>
                <a:spcPts val="0"/>
              </a:spcBef>
              <a:buNone/>
            </a:pPr>
            <a:r>
              <a:rPr lang="en"/>
              <a:t>File, and Computer icons are made by appian</a:t>
            </a:r>
          </a:p>
          <a:p>
            <a:pPr lvl="0" rtl="0">
              <a:spcBef>
                <a:spcPts val="0"/>
              </a:spcBef>
              <a:buNone/>
            </a:pPr>
            <a:r>
              <a:rPr lang="en"/>
              <a:t>Camera image from: https://pixabay.com/en/camera-the-stroke-icon-logo-sign-2112207/</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Speak to this as a “snapshot of time” for the state of the repo.</a:t>
            </a:r>
          </a:p>
          <a:p>
            <a:pPr lvl="0">
              <a:spcBef>
                <a:spcPts val="0"/>
              </a:spcBef>
              <a:buNone/>
            </a:pPr>
            <a:r>
              <a:rPr lang="en"/>
              <a:t>Call out what’s DIFFERENT about the git add stage and the git commit stage.</a:t>
            </a:r>
          </a:p>
          <a:p>
            <a:pPr lvl="0">
              <a:spcBef>
                <a:spcPts val="0"/>
              </a:spcBef>
              <a:buNone/>
            </a:pPr>
            <a:r>
              <a:t/>
            </a:r>
            <a:endParaRPr/>
          </a:p>
          <a:p>
            <a:pPr lvl="0">
              <a:spcBef>
                <a:spcPts val="0"/>
              </a:spcBef>
              <a:buNone/>
            </a:pPr>
            <a:r>
              <a:rPr lang="en"/>
              <a:t>You've now saved at a save point and can reference it later!</a:t>
            </a:r>
          </a:p>
          <a:p>
            <a:pPr lvl="0">
              <a:spcBef>
                <a:spcPts val="0"/>
              </a:spcBef>
              <a:buNone/>
            </a:pPr>
            <a:r>
              <a:t/>
            </a:r>
            <a:endParaRPr/>
          </a:p>
          <a:p>
            <a:pPr lvl="0">
              <a:lnSpc>
                <a:spcPct val="115000"/>
              </a:lnSpc>
              <a:spcBef>
                <a:spcPts val="0"/>
              </a:spcBef>
              <a:buClr>
                <a:schemeClr val="dk1"/>
              </a:buClr>
              <a:buSzPct val="91666"/>
              <a:buFont typeface="Arial"/>
              <a:buNone/>
            </a:pPr>
            <a:r>
              <a:rPr lang="en" sz="1200">
                <a:solidFill>
                  <a:srgbClr val="494949"/>
                </a:solidFill>
                <a:latin typeface="Lato"/>
                <a:ea typeface="Lato"/>
                <a:cs typeface="Lato"/>
                <a:sym typeface="Lato"/>
              </a:rPr>
              <a:t>After adding a version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that you are satisfied with to the staging area, you decide to commit the changes using </a:t>
            </a:r>
            <a:r>
              <a:rPr lang="en" sz="1200">
                <a:solidFill>
                  <a:srgbClr val="494949"/>
                </a:solidFill>
                <a:highlight>
                  <a:srgbClr val="EFEFEF"/>
                </a:highlight>
                <a:latin typeface="Consolas"/>
                <a:ea typeface="Consolas"/>
                <a:cs typeface="Consolas"/>
                <a:sym typeface="Consolas"/>
              </a:rPr>
              <a:t>git commit</a:t>
            </a:r>
            <a:r>
              <a:rPr lang="en" sz="1200">
                <a:solidFill>
                  <a:srgbClr val="494949"/>
                </a:solidFill>
                <a:latin typeface="Lato"/>
                <a:ea typeface="Lato"/>
                <a:cs typeface="Lato"/>
                <a:sym typeface="Lato"/>
              </a:rPr>
              <a:t>.</a:t>
            </a:r>
          </a:p>
          <a:p>
            <a:pPr indent="120650" lvl="0">
              <a:lnSpc>
                <a:spcPct val="115000"/>
              </a:lnSpc>
              <a:spcBef>
                <a:spcPts val="0"/>
              </a:spcBef>
              <a:buClr>
                <a:schemeClr val="dk1"/>
              </a:buClr>
              <a:buSzPct val="91666"/>
              <a:buFont typeface="Arial"/>
              <a:buNone/>
            </a:pPr>
            <a:r>
              <a:t/>
            </a:r>
            <a:endParaRPr sz="1200">
              <a:solidFill>
                <a:srgbClr val="494949"/>
              </a:solidFill>
              <a:latin typeface="Lato"/>
              <a:ea typeface="Lato"/>
              <a:cs typeface="Lato"/>
              <a:sym typeface="Lato"/>
            </a:endParaRPr>
          </a:p>
          <a:p>
            <a:pPr indent="-304800" lvl="0" marL="457200">
              <a:lnSpc>
                <a:spcPct val="115000"/>
              </a:lnSpc>
              <a:spcBef>
                <a:spcPts val="0"/>
              </a:spcBef>
              <a:buClr>
                <a:srgbClr val="494949"/>
              </a:buClr>
              <a:buSzPct val="100000"/>
              <a:buFont typeface="Lato"/>
              <a:buChar char="●"/>
            </a:pPr>
            <a:r>
              <a:rPr lang="en" sz="1200">
                <a:solidFill>
                  <a:srgbClr val="494949"/>
                </a:solidFill>
                <a:latin typeface="Lato"/>
                <a:ea typeface="Lato"/>
                <a:cs typeface="Lato"/>
                <a:sym typeface="Lato"/>
              </a:rPr>
              <a:t>What does this do?</a:t>
            </a:r>
          </a:p>
          <a:p>
            <a:pPr indent="-304800" lvl="1" marL="914400">
              <a:lnSpc>
                <a:spcPct val="115000"/>
              </a:lnSpc>
              <a:spcBef>
                <a:spcPts val="0"/>
              </a:spcBef>
              <a:spcAft>
                <a:spcPts val="1000"/>
              </a:spcAft>
              <a:buClr>
                <a:srgbClr val="494949"/>
              </a:buClr>
              <a:buSzPct val="100000"/>
              <a:buFont typeface="Lato"/>
              <a:buChar char="○"/>
            </a:pPr>
            <a:r>
              <a:rPr lang="en" sz="1200">
                <a:solidFill>
                  <a:srgbClr val="494949"/>
                </a:solidFill>
                <a:latin typeface="Lato"/>
                <a:ea typeface="Lato"/>
                <a:cs typeface="Lato"/>
                <a:sym typeface="Lato"/>
              </a:rPr>
              <a:t>Stores your changes in the .git repository</a:t>
            </a:r>
          </a:p>
          <a:p>
            <a:pPr indent="-304800" lvl="0" marL="45720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What happens if you accidentally deleted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a:t>
            </a:r>
          </a:p>
          <a:p>
            <a:pPr indent="-304800" lvl="1" marL="914400" rtl="0">
              <a:lnSpc>
                <a:spcPct val="115000"/>
              </a:lnSpc>
              <a:spcBef>
                <a:spcPts val="0"/>
              </a:spcBef>
              <a:buClr>
                <a:srgbClr val="494949"/>
              </a:buClr>
              <a:buSzPct val="100000"/>
              <a:buFont typeface="Open Sans"/>
              <a:buChar char="○"/>
            </a:pPr>
            <a:r>
              <a:rPr lang="en" sz="1200">
                <a:solidFill>
                  <a:srgbClr val="494949"/>
                </a:solidFill>
                <a:latin typeface="Lato"/>
                <a:ea typeface="Lato"/>
                <a:cs typeface="Lato"/>
                <a:sym typeface="Lato"/>
              </a:rPr>
              <a:t>You can reset the value of </a:t>
            </a:r>
            <a:r>
              <a:rPr lang="en" sz="1200">
                <a:solidFill>
                  <a:srgbClr val="494949"/>
                </a:solidFill>
                <a:highlight>
                  <a:srgbClr val="EFEFEF"/>
                </a:highlight>
                <a:latin typeface="Consolas"/>
                <a:ea typeface="Consolas"/>
                <a:cs typeface="Consolas"/>
                <a:sym typeface="Consolas"/>
              </a:rPr>
              <a:t>index.html</a:t>
            </a:r>
            <a:r>
              <a:rPr lang="en" sz="1200">
                <a:solidFill>
                  <a:srgbClr val="494949"/>
                </a:solidFill>
                <a:latin typeface="Lato"/>
                <a:ea typeface="Lato"/>
                <a:cs typeface="Lato"/>
                <a:sym typeface="Lato"/>
              </a:rPr>
              <a:t> to the value from the commit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Speak to this as a “snapshot of time” for the state of the repo.</a:t>
            </a:r>
          </a:p>
          <a:p>
            <a:pPr lv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Speak to this as a “snapshot of time” for the state of the repo.</a:t>
            </a:r>
          </a:p>
          <a:p>
            <a:pPr lvl="0" rtl="0">
              <a:spcBef>
                <a:spcPts val="0"/>
              </a:spcBef>
              <a:buNone/>
            </a:pPr>
            <a:r>
              <a:t/>
            </a:r>
            <a:endParaRPr/>
          </a:p>
          <a:p>
            <a:pPr lvl="0" rtl="0">
              <a:spcBef>
                <a:spcPts val="0"/>
              </a:spcBef>
              <a:buNone/>
            </a:pPr>
            <a:r>
              <a:rPr lang="en"/>
              <a:t>Add “git push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You can have one common base of code for people to push their code to but if you do that you will probably have a bad time. </a:t>
            </a:r>
          </a:p>
          <a:p>
            <a:pPr lvl="0" rtl="0">
              <a:spcBef>
                <a:spcPts val="0"/>
              </a:spcBef>
              <a:buNone/>
            </a:pPr>
            <a:r>
              <a:t/>
            </a:r>
            <a:endParaRPr/>
          </a:p>
          <a:p>
            <a:pPr lvl="0" rtl="0">
              <a:spcBef>
                <a:spcPts val="0"/>
              </a:spcBef>
              <a:buNone/>
            </a:pPr>
            <a:r>
              <a:rPr lang="en"/>
              <a:t>Git and github allow you to have separate “branches” of work (or forks), so if Kevin is making some changes and I am making some changes we don’t accidently step on each others toes.</a:t>
            </a:r>
          </a:p>
          <a:p>
            <a:pPr lvl="0" rtl="0">
              <a:spcBef>
                <a:spcPts val="0"/>
              </a:spcBef>
              <a:buNone/>
            </a:pPr>
            <a:r>
              <a:rPr lang="en"/>
              <a:t>As we do work we can open pull requests for teammates to review and when our code is “ready” it will be merged into the master branch.</a:t>
            </a:r>
          </a:p>
          <a:p>
            <a:pPr lvl="0" rtl="0">
              <a:spcBef>
                <a:spcPts val="0"/>
              </a:spcBef>
              <a:buNone/>
            </a:pPr>
            <a:r>
              <a:t/>
            </a:r>
            <a:endParaRPr/>
          </a:p>
          <a:p>
            <a:pPr lvl="0" rtl="0">
              <a:spcBef>
                <a:spcPts val="0"/>
              </a:spcBef>
              <a:buNone/>
            </a:pPr>
            <a:r>
              <a:rPr lang="en"/>
              <a:t>This approach can scale well, we have over 100 people working in the same code base using git for version control</a:t>
            </a:r>
          </a:p>
          <a:p>
            <a:pPr lvl="0" rtl="0">
              <a:spcBef>
                <a:spcPts val="0"/>
              </a:spcBef>
              <a:buNone/>
            </a:pPr>
            <a:r>
              <a:t/>
            </a:r>
            <a:endParaRPr/>
          </a:p>
          <a:p>
            <a:pPr lvl="0" rtl="0">
              <a:spcBef>
                <a:spcPts val="0"/>
              </a:spcBef>
              <a:buNone/>
            </a:pPr>
            <a:r>
              <a:rPr lang="en"/>
              <a:t>Git and github are free to use so check them out if you are building a project with others. There are also alternatives git, such as svn.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rtl="0">
              <a:spcBef>
                <a:spcPts val="0"/>
              </a:spcBef>
              <a:buNone/>
            </a:pPr>
            <a:r>
              <a:rPr lang="en"/>
              <a:t>HEAD is a special git word that points to the last commit that you made</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a:spcBef>
                <a:spcPts val="0"/>
              </a:spcBef>
              <a:buNone/>
            </a:pPr>
            <a:r>
              <a:rPr lang="en"/>
              <a:t>HEAD is a special git word that points to the last commit that you made</a:t>
            </a:r>
          </a:p>
          <a:p>
            <a:pPr lvl="0">
              <a:spcBef>
                <a:spcPts val="0"/>
              </a:spcBef>
              <a:buNone/>
            </a:pPr>
            <a:r>
              <a:t/>
            </a:r>
            <a:endParaRP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&lt;html&gt;</a:t>
            </a:r>
          </a:p>
          <a:p>
            <a:pPr lvl="0">
              <a:spcBef>
                <a:spcPts val="0"/>
              </a:spcBef>
              <a:buClr>
                <a:schemeClr val="dk1"/>
              </a:buClr>
              <a:buSzPct val="100000"/>
              <a:buFont typeface="Arial"/>
              <a:buNone/>
            </a:pPr>
            <a:r>
              <a:rPr lang="en"/>
              <a:t>  &lt;head&gt;</a:t>
            </a:r>
          </a:p>
          <a:p>
            <a:pPr lvl="0">
              <a:spcBef>
                <a:spcPts val="0"/>
              </a:spcBef>
              <a:buClr>
                <a:schemeClr val="dk1"/>
              </a:buClr>
              <a:buSzPct val="100000"/>
              <a:buFont typeface="Arial"/>
              <a:buNone/>
            </a:pPr>
            <a:r>
              <a:rPr lang="en"/>
              <a:t>    &lt;meta charset="utf-8"&gt;</a:t>
            </a:r>
          </a:p>
          <a:p>
            <a:pPr lvl="0">
              <a:spcBef>
                <a:spcPts val="0"/>
              </a:spcBef>
              <a:buClr>
                <a:schemeClr val="dk1"/>
              </a:buClr>
              <a:buSzPct val="100000"/>
              <a:buFont typeface="Arial"/>
              <a:buNone/>
            </a:pPr>
            <a:r>
              <a:rPr lang="en"/>
              <a:t>    &lt;title&gt;Welcome to the Appian Git and Teamwork Workshop&lt;/title&gt;</a:t>
            </a:r>
          </a:p>
          <a:p>
            <a:pPr lvl="0">
              <a:spcBef>
                <a:spcPts val="0"/>
              </a:spcBef>
              <a:buClr>
                <a:schemeClr val="dk1"/>
              </a:buClr>
              <a:buSzPct val="100000"/>
              <a:buFont typeface="Arial"/>
              <a:buNone/>
            </a:pPr>
            <a:r>
              <a:rPr lang="en"/>
              <a:t>    &lt;basefont size=4&gt;</a:t>
            </a:r>
          </a:p>
          <a:p>
            <a:pPr lvl="0">
              <a:spcBef>
                <a:spcPts val="0"/>
              </a:spcBef>
              <a:buClr>
                <a:schemeClr val="dk1"/>
              </a:buClr>
              <a:buSzPct val="100000"/>
              <a:buFont typeface="Arial"/>
              <a:buNone/>
            </a:pPr>
            <a:r>
              <a:rPr lang="en"/>
              <a:t>    &lt;style&gt;</a:t>
            </a:r>
          </a:p>
          <a:p>
            <a:pPr lvl="0">
              <a:spcBef>
                <a:spcPts val="0"/>
              </a:spcBef>
              <a:buClr>
                <a:schemeClr val="dk1"/>
              </a:buClr>
              <a:buSzPct val="100000"/>
              <a:buFont typeface="Arial"/>
              <a:buNone/>
            </a:pPr>
            <a:r>
              <a:rPr lang="en"/>
              <a:t>    table {</a:t>
            </a:r>
          </a:p>
          <a:p>
            <a:pPr lvl="0">
              <a:spcBef>
                <a:spcPts val="0"/>
              </a:spcBef>
              <a:buClr>
                <a:schemeClr val="dk1"/>
              </a:buClr>
              <a:buSzPct val="100000"/>
              <a:buFont typeface="Arial"/>
              <a:buNone/>
            </a:pPr>
            <a:r>
              <a:rPr lang="en"/>
              <a:t>        width:100%;</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table, th, td {</a:t>
            </a:r>
          </a:p>
          <a:p>
            <a:pPr lvl="0">
              <a:spcBef>
                <a:spcPts val="0"/>
              </a:spcBef>
              <a:buClr>
                <a:schemeClr val="dk1"/>
              </a:buClr>
              <a:buSzPct val="100000"/>
              <a:buFont typeface="Arial"/>
              <a:buNone/>
            </a:pPr>
            <a:r>
              <a:rPr lang="en"/>
              <a:t>        border: 1px solid black;</a:t>
            </a:r>
          </a:p>
          <a:p>
            <a:pPr lvl="0">
              <a:spcBef>
                <a:spcPts val="0"/>
              </a:spcBef>
              <a:buClr>
                <a:schemeClr val="dk1"/>
              </a:buClr>
              <a:buSzPct val="100000"/>
              <a:buFont typeface="Arial"/>
              <a:buNone/>
            </a:pPr>
            <a:r>
              <a:rPr lang="en"/>
              <a:t>        border-collapse: collapse;</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th, td {</a:t>
            </a:r>
          </a:p>
          <a:p>
            <a:pPr lvl="0">
              <a:spcBef>
                <a:spcPts val="0"/>
              </a:spcBef>
              <a:buClr>
                <a:schemeClr val="dk1"/>
              </a:buClr>
              <a:buSzPct val="100000"/>
              <a:buFont typeface="Arial"/>
              <a:buNone/>
            </a:pPr>
            <a:r>
              <a:rPr lang="en"/>
              <a:t>        padding: 5px;</a:t>
            </a:r>
          </a:p>
          <a:p>
            <a:pPr lvl="0">
              <a:spcBef>
                <a:spcPts val="0"/>
              </a:spcBef>
              <a:buClr>
                <a:schemeClr val="dk1"/>
              </a:buClr>
              <a:buSzPct val="100000"/>
              <a:buFont typeface="Arial"/>
              <a:buNone/>
            </a:pPr>
            <a:r>
              <a:rPr lang="en"/>
              <a:t>        text-align: left;</a:t>
            </a:r>
          </a:p>
          <a:p>
            <a:pPr lvl="0">
              <a:spcBef>
                <a:spcPts val="0"/>
              </a:spcBef>
              <a:buClr>
                <a:schemeClr val="dk1"/>
              </a:buClr>
              <a:buSzPct val="100000"/>
              <a:buFont typeface="Arial"/>
              <a:buNone/>
            </a:pPr>
            <a:r>
              <a:rPr lang="en"/>
              <a:t>    }</a:t>
            </a:r>
          </a:p>
          <a:p>
            <a:pPr lvl="0">
              <a:spcBef>
                <a:spcPts val="0"/>
              </a:spcBef>
              <a:buClr>
                <a:schemeClr val="dk1"/>
              </a:buClr>
              <a:buSzPct val="100000"/>
              <a:buFont typeface="Arial"/>
              <a:buNone/>
            </a:pPr>
            <a:r>
              <a:rPr lang="en"/>
              <a:t>    &lt;/style&gt;</a:t>
            </a:r>
          </a:p>
          <a:p>
            <a:pPr lvl="0">
              <a:spcBef>
                <a:spcPts val="0"/>
              </a:spcBef>
              <a:buClr>
                <a:schemeClr val="dk1"/>
              </a:buClr>
              <a:buSzPct val="100000"/>
              <a:buFont typeface="Arial"/>
              <a:buNone/>
            </a:pPr>
            <a:r>
              <a:rPr lang="en"/>
              <a:t>  &lt;/head&gt;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&lt;body bgcolor="#D3D3D3"&gt;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&lt;h1&gt;Welcome to the Appian Git and Teamwork Workshop&lt;/h1&gt;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&lt;h3&gt;Purpose of Git&lt;/h2&gt;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rPr lang="en"/>
              <a:t>      &lt;li&gt;Record changes to files over time&lt;/li&gt;</a:t>
            </a:r>
          </a:p>
          <a:p>
            <a:pPr lvl="0">
              <a:spcBef>
                <a:spcPts val="0"/>
              </a:spcBef>
              <a:buClr>
                <a:schemeClr val="dk1"/>
              </a:buClr>
              <a:buSzPct val="100000"/>
              <a:buFont typeface="Arial"/>
              <a:buNone/>
            </a:pPr>
            <a:r>
              <a:rPr lang="en"/>
              <a:t>      &lt;li&gt;Undo changes or recover files&lt;/li&gt;</a:t>
            </a:r>
          </a:p>
          <a:p>
            <a:pPr lvl="0">
              <a:spcBef>
                <a:spcPts val="0"/>
              </a:spcBef>
              <a:buClr>
                <a:schemeClr val="dk1"/>
              </a:buClr>
              <a:buSzPct val="100000"/>
              <a:buFont typeface="Arial"/>
              <a:buNone/>
            </a:pPr>
            <a:r>
              <a:rPr lang="en"/>
              <a:t>      &lt;li&gt;Compare changes over time&lt;/li&gt;</a:t>
            </a:r>
          </a:p>
          <a:p>
            <a:pPr lvl="0">
              <a:spcBef>
                <a:spcPts val="0"/>
              </a:spcBef>
              <a:buClr>
                <a:schemeClr val="dk1"/>
              </a:buClr>
              <a:buSzPct val="100000"/>
              <a:buFont typeface="Arial"/>
              <a:buNone/>
            </a:pPr>
            <a:r>
              <a:rPr lang="en"/>
              <a:t>      &lt;li&gt;See who last modified a file&lt;/li&gt;</a:t>
            </a:r>
          </a:p>
          <a:p>
            <a:pPr lvl="0">
              <a:spcBef>
                <a:spcPts val="0"/>
              </a:spcBef>
              <a:buClr>
                <a:schemeClr val="dk1"/>
              </a:buClr>
              <a:buSzPct val="100000"/>
              <a:buFont typeface="Arial"/>
              <a:buNone/>
            </a:pPr>
            <a:r>
              <a:rPr lang="en"/>
              <a:t>      &lt;li&gt;Determine when code or a bug was introduced&lt;/li&gt;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&lt;h4&gt;TL;DR it's easy to fix mistakes!&lt;/h4&gt;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&lt;h3 align=center&gt;Tell us about yourself!&lt;/h3&gt;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&lt;tble&gt;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&lt;th&gt;Name&lt;/th&gt;</a:t>
            </a:r>
          </a:p>
          <a:p>
            <a:pPr lvl="0">
              <a:spcBef>
                <a:spcPts val="0"/>
              </a:spcBef>
              <a:buClr>
                <a:schemeClr val="dk1"/>
              </a:buClr>
              <a:buSzPct val="100000"/>
              <a:buFont typeface="Arial"/>
              <a:buNone/>
            </a:pPr>
            <a:r>
              <a:rPr lang="en"/>
              <a:t>        &lt;th&gt;Favorite Cereal&lt;/th&gt;</a:t>
            </a:r>
          </a:p>
          <a:p>
            <a:pPr lvl="0">
              <a:spcBef>
                <a:spcPts val="0"/>
              </a:spcBef>
              <a:buClr>
                <a:schemeClr val="dk1"/>
              </a:buClr>
              <a:buSzPct val="100000"/>
              <a:buFont typeface="Arial"/>
              <a:buNone/>
            </a:pPr>
            <a:r>
              <a:rPr lang="en"/>
              <a:t>        &lt;th&gt;Fun Fact (or favorite programming language)&lt;/th&gt;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&lt;td&gt;Ben&lt;/td&gt;</a:t>
            </a:r>
          </a:p>
          <a:p>
            <a:pPr lvl="0">
              <a:spcBef>
                <a:spcPts val="0"/>
              </a:spcBef>
              <a:buClr>
                <a:schemeClr val="dk1"/>
              </a:buClr>
              <a:buSzPct val="100000"/>
              <a:buFont typeface="Arial"/>
              <a:buNone/>
            </a:pPr>
            <a:r>
              <a:rPr lang="en"/>
              <a:t>        &lt;td&gt;Reeses Puffs&lt;/td&gt;</a:t>
            </a:r>
          </a:p>
          <a:p>
            <a:pPr lvl="0">
              <a:spcBef>
                <a:spcPts val="0"/>
              </a:spcBef>
              <a:buClr>
                <a:schemeClr val="dk1"/>
              </a:buClr>
              <a:buSzPct val="100000"/>
              <a:buFont typeface="Arial"/>
              <a:buNone/>
            </a:pPr>
            <a:r>
              <a:rPr lang="en"/>
              <a:t>        &lt;td&gt;I like sandals&lt;/td&gt;</a:t>
            </a:r>
          </a:p>
          <a:p>
            <a:pPr lvl="0">
              <a:spcBef>
                <a:spcPts val="0"/>
              </a:spcBef>
              <a:buClr>
                <a:schemeClr val="dk1"/>
              </a:buClr>
              <a:buSzPct val="100000"/>
              <a:buFont typeface="Arial"/>
              <a:buNone/>
            </a:pPr>
            <a:r>
              <a:rPr lang="en"/>
              <a:t>      &lt;/tr&gt;</a:t>
            </a:r>
          </a:p>
          <a:p>
            <a:pPr lvl="0">
              <a:spcBef>
                <a:spcPts val="0"/>
              </a:spcBef>
              <a:buClr>
                <a:schemeClr val="dk1"/>
              </a:buClr>
              <a:buSzPct val="100000"/>
              <a:buFont typeface="Arial"/>
              <a:buNone/>
            </a:pPr>
            <a:r>
              <a:rPr lang="en"/>
              <a:t>    &lt;/talbe&gt;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&lt;p&gt;Remember, you can view the HTMl code from this or any other page by using the "View Page Source" command of your browser.&lt;/p&gt;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&lt;h2&gt;List about why I like git&lt;/h2&gt;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rPr lang="en"/>
              <a:t>      &lt;li&gt;It works with github&lt;/li&gt;</a:t>
            </a:r>
          </a:p>
          <a:p>
            <a:pPr lvl="0">
              <a:spcBef>
                <a:spcPts val="0"/>
              </a:spcBef>
              <a:buClr>
                <a:schemeClr val="dk1"/>
              </a:buClr>
              <a:buSzPct val="100000"/>
              <a:buFont typeface="Arial"/>
              <a:buNone/>
            </a:pPr>
            <a:r>
              <a:rPr lang="en"/>
              <a:t>      &lt;li&gt;Changing my local branch to any point in history is really easy&lt;/li&gt;</a:t>
            </a:r>
          </a:p>
          <a:p>
            <a:pPr lvl="0">
              <a:spcBef>
                <a:spcPts val="0"/>
              </a:spcBef>
              <a:buClr>
                <a:schemeClr val="dk1"/>
              </a:buClr>
              <a:buSzPct val="100000"/>
              <a:buFont typeface="Arial"/>
              <a:buNone/>
            </a:pPr>
            <a:r>
              <a:rPr lang="en"/>
              <a:t>      &lt;li&gt;It's easy to merge with the master branch&lt;/li&gt;</a:t>
            </a:r>
          </a:p>
          <a:p>
            <a:pPr lvl="0">
              <a:spcBef>
                <a:spcPts val="0"/>
              </a:spcBef>
              <a:buClr>
                <a:schemeClr val="dk1"/>
              </a:buClr>
              <a:buSzPct val="100000"/>
              <a:buFont typeface="Arial"/>
              <a:buNone/>
            </a:pPr>
            <a:r>
              <a:rPr lang="en"/>
              <a:t>    &lt;/ol&gt;</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en"/>
              <a:t>  &lt;/body&gt;</a:t>
            </a:r>
          </a:p>
          <a:p>
            <a:pPr lvl="0">
              <a:spcBef>
                <a:spcPts val="0"/>
              </a:spcBef>
              <a:buClr>
                <a:schemeClr val="dk1"/>
              </a:buClr>
              <a:buSzPct val="100000"/>
              <a:buFont typeface="Arial"/>
              <a:buNone/>
            </a:pPr>
            <a:r>
              <a:rPr lang="en"/>
              <a:t>&lt;/html&gt;</a:t>
            </a:r>
          </a:p>
          <a:p>
            <a:pPr lv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*To see how git tracks your changes through this process run:</a:t>
            </a:r>
          </a:p>
          <a:p>
            <a:pPr lvl="0" rtl="0">
              <a:spcBef>
                <a:spcPts val="0"/>
              </a:spcBef>
              <a:buNone/>
            </a:pPr>
            <a:r>
              <a:rPr lang="en">
                <a:latin typeface="Courier New"/>
                <a:ea typeface="Courier New"/>
                <a:cs typeface="Courier New"/>
                <a:sym typeface="Courier New"/>
              </a:rPr>
              <a:t>git status</a:t>
            </a:r>
          </a:p>
          <a:p>
            <a:pPr lvl="0" rtl="0">
              <a:spcBef>
                <a:spcPts val="0"/>
              </a:spcBef>
              <a:buNone/>
            </a:pPr>
            <a:r>
              <a:rPr lang="en"/>
              <a:t>between each step</a:t>
            </a:r>
          </a:p>
          <a:p>
            <a:pPr lvl="0" rtl="0">
              <a:spcBef>
                <a:spcPts val="0"/>
              </a:spcBef>
              <a:buNone/>
            </a:pPr>
            <a:r>
              <a:rPr lang="en"/>
              <a:t>HEAD is a special git word that points to the last commit that you made</a:t>
            </a:r>
          </a:p>
          <a:p>
            <a:pPr lvl="0" rtl="0">
              <a:spcBef>
                <a:spcPts val="0"/>
              </a:spcBef>
              <a:buNone/>
            </a:pPr>
            <a:r>
              <a:t/>
            </a:r>
            <a:endParaRP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&lt;html&gt;</a:t>
            </a:r>
          </a:p>
          <a:p>
            <a:pPr lvl="0" rtl="0">
              <a:spcBef>
                <a:spcPts val="0"/>
              </a:spcBef>
              <a:buClr>
                <a:schemeClr val="dk1"/>
              </a:buClr>
              <a:buSzPct val="100000"/>
              <a:buFont typeface="Arial"/>
              <a:buNone/>
            </a:pPr>
            <a:r>
              <a:rPr lang="en"/>
              <a:t>  &lt;head&gt;</a:t>
            </a:r>
          </a:p>
          <a:p>
            <a:pPr lvl="0" rtl="0">
              <a:spcBef>
                <a:spcPts val="0"/>
              </a:spcBef>
              <a:buClr>
                <a:schemeClr val="dk1"/>
              </a:buClr>
              <a:buSzPct val="100000"/>
              <a:buFont typeface="Arial"/>
              <a:buNone/>
            </a:pPr>
            <a:r>
              <a:rPr lang="en"/>
              <a:t>    &lt;meta charset="utf-8"&gt;</a:t>
            </a:r>
          </a:p>
          <a:p>
            <a:pPr lvl="0" rtl="0">
              <a:spcBef>
                <a:spcPts val="0"/>
              </a:spcBef>
              <a:buClr>
                <a:schemeClr val="dk1"/>
              </a:buClr>
              <a:buSzPct val="100000"/>
              <a:buFont typeface="Arial"/>
              <a:buNone/>
            </a:pPr>
            <a:r>
              <a:rPr lang="en"/>
              <a:t>    &lt;title&gt;Welcome to the Appian Git and Teamwork Workshop&lt;/title&gt;</a:t>
            </a:r>
          </a:p>
          <a:p>
            <a:pPr lvl="0" rtl="0">
              <a:spcBef>
                <a:spcPts val="0"/>
              </a:spcBef>
              <a:buClr>
                <a:schemeClr val="dk1"/>
              </a:buClr>
              <a:buSzPct val="100000"/>
              <a:buFont typeface="Arial"/>
              <a:buNone/>
            </a:pPr>
            <a:r>
              <a:rPr lang="en"/>
              <a:t>    &lt;basefont size=4&gt;</a:t>
            </a:r>
          </a:p>
          <a:p>
            <a:pPr lvl="0" rtl="0">
              <a:spcBef>
                <a:spcPts val="0"/>
              </a:spcBef>
              <a:buClr>
                <a:schemeClr val="dk1"/>
              </a:buClr>
              <a:buSzPct val="100000"/>
              <a:buFont typeface="Arial"/>
              <a:buNone/>
            </a:pPr>
            <a:r>
              <a:rPr lang="en"/>
              <a:t>    &lt;style&gt;</a:t>
            </a:r>
          </a:p>
          <a:p>
            <a:pPr lvl="0" rtl="0">
              <a:spcBef>
                <a:spcPts val="0"/>
              </a:spcBef>
              <a:buClr>
                <a:schemeClr val="dk1"/>
              </a:buClr>
              <a:buSzPct val="100000"/>
              <a:buFont typeface="Arial"/>
              <a:buNone/>
            </a:pPr>
            <a:r>
              <a:rPr lang="en"/>
              <a:t>    table {</a:t>
            </a:r>
          </a:p>
          <a:p>
            <a:pPr lvl="0" rtl="0">
              <a:spcBef>
                <a:spcPts val="0"/>
              </a:spcBef>
              <a:buClr>
                <a:schemeClr val="dk1"/>
              </a:buClr>
              <a:buSzPct val="100000"/>
              <a:buFont typeface="Arial"/>
              <a:buNone/>
            </a:pPr>
            <a:r>
              <a:rPr lang="en"/>
              <a:t>        width:100%;</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table, th, td {</a:t>
            </a:r>
          </a:p>
          <a:p>
            <a:pPr lvl="0" rtl="0">
              <a:spcBef>
                <a:spcPts val="0"/>
              </a:spcBef>
              <a:buClr>
                <a:schemeClr val="dk1"/>
              </a:buClr>
              <a:buSzPct val="100000"/>
              <a:buFont typeface="Arial"/>
              <a:buNone/>
            </a:pPr>
            <a:r>
              <a:rPr lang="en"/>
              <a:t>        border: 1px solid black;</a:t>
            </a:r>
          </a:p>
          <a:p>
            <a:pPr lvl="0" rtl="0">
              <a:spcBef>
                <a:spcPts val="0"/>
              </a:spcBef>
              <a:buClr>
                <a:schemeClr val="dk1"/>
              </a:buClr>
              <a:buSzPct val="100000"/>
              <a:buFont typeface="Arial"/>
              <a:buNone/>
            </a:pPr>
            <a:r>
              <a:rPr lang="en"/>
              <a:t>        border-collapse: collapse;</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th, td {</a:t>
            </a:r>
          </a:p>
          <a:p>
            <a:pPr lvl="0" rtl="0">
              <a:spcBef>
                <a:spcPts val="0"/>
              </a:spcBef>
              <a:buClr>
                <a:schemeClr val="dk1"/>
              </a:buClr>
              <a:buSzPct val="100000"/>
              <a:buFont typeface="Arial"/>
              <a:buNone/>
            </a:pPr>
            <a:r>
              <a:rPr lang="en"/>
              <a:t>        padding: 5px;</a:t>
            </a:r>
          </a:p>
          <a:p>
            <a:pPr lvl="0" rtl="0">
              <a:spcBef>
                <a:spcPts val="0"/>
              </a:spcBef>
              <a:buClr>
                <a:schemeClr val="dk1"/>
              </a:buClr>
              <a:buSzPct val="100000"/>
              <a:buFont typeface="Arial"/>
              <a:buNone/>
            </a:pPr>
            <a:r>
              <a:rPr lang="en"/>
              <a:t>        text-align: left;</a:t>
            </a:r>
          </a:p>
          <a:p>
            <a:pPr lvl="0" rtl="0">
              <a:spcBef>
                <a:spcPts val="0"/>
              </a:spcBef>
              <a:buClr>
                <a:schemeClr val="dk1"/>
              </a:buClr>
              <a:buSzPct val="100000"/>
              <a:buFont typeface="Arial"/>
              <a:buNone/>
            </a:pPr>
            <a:r>
              <a:rPr lang="en"/>
              <a:t>    }</a:t>
            </a:r>
          </a:p>
          <a:p>
            <a:pPr lvl="0" rtl="0">
              <a:spcBef>
                <a:spcPts val="0"/>
              </a:spcBef>
              <a:buClr>
                <a:schemeClr val="dk1"/>
              </a:buClr>
              <a:buSzPct val="100000"/>
              <a:buFont typeface="Arial"/>
              <a:buNone/>
            </a:pPr>
            <a:r>
              <a:rPr lang="en"/>
              <a:t>    &lt;/style&gt;</a:t>
            </a:r>
          </a:p>
          <a:p>
            <a:pPr lvl="0" rtl="0">
              <a:spcBef>
                <a:spcPts val="0"/>
              </a:spcBef>
              <a:buClr>
                <a:schemeClr val="dk1"/>
              </a:buClr>
              <a:buSzPct val="100000"/>
              <a:buFont typeface="Arial"/>
              <a:buNone/>
            </a:pPr>
            <a:r>
              <a:rPr lang="en"/>
              <a:t>  &lt;/head&gt;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&lt;body bgcolor="#D3D3D3"&gt;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&lt;h1&gt;Welcome to the Appian Git and Teamwork Workshop&lt;/h1&gt;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&lt;h3&gt;Purpose of Git&lt;/h2&gt;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rPr lang="en"/>
              <a:t>      &lt;li&gt;Record changes to files over time&lt;/li&gt;</a:t>
            </a:r>
          </a:p>
          <a:p>
            <a:pPr lvl="0" rtl="0">
              <a:spcBef>
                <a:spcPts val="0"/>
              </a:spcBef>
              <a:buClr>
                <a:schemeClr val="dk1"/>
              </a:buClr>
              <a:buSzPct val="100000"/>
              <a:buFont typeface="Arial"/>
              <a:buNone/>
            </a:pPr>
            <a:r>
              <a:rPr lang="en"/>
              <a:t>      &lt;li&gt;Undo changes or recover files&lt;/li&gt;</a:t>
            </a:r>
          </a:p>
          <a:p>
            <a:pPr lvl="0" rtl="0">
              <a:spcBef>
                <a:spcPts val="0"/>
              </a:spcBef>
              <a:buClr>
                <a:schemeClr val="dk1"/>
              </a:buClr>
              <a:buSzPct val="100000"/>
              <a:buFont typeface="Arial"/>
              <a:buNone/>
            </a:pPr>
            <a:r>
              <a:rPr lang="en"/>
              <a:t>      &lt;li&gt;Compare changes over time&lt;/li&gt;</a:t>
            </a:r>
          </a:p>
          <a:p>
            <a:pPr lvl="0" rtl="0">
              <a:spcBef>
                <a:spcPts val="0"/>
              </a:spcBef>
              <a:buClr>
                <a:schemeClr val="dk1"/>
              </a:buClr>
              <a:buSzPct val="100000"/>
              <a:buFont typeface="Arial"/>
              <a:buNone/>
            </a:pPr>
            <a:r>
              <a:rPr lang="en"/>
              <a:t>      &lt;li&gt;See who last modified a file&lt;/li&gt;</a:t>
            </a:r>
          </a:p>
          <a:p>
            <a:pPr lvl="0" rtl="0">
              <a:spcBef>
                <a:spcPts val="0"/>
              </a:spcBef>
              <a:buClr>
                <a:schemeClr val="dk1"/>
              </a:buClr>
              <a:buSzPct val="100000"/>
              <a:buFont typeface="Arial"/>
              <a:buNone/>
            </a:pPr>
            <a:r>
              <a:rPr lang="en"/>
              <a:t>      &lt;li&gt;Determine when code or a bug was introduced&lt;/li&gt;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&lt;h4&gt;TL;DR it's easy to fix mistakes!&lt;/h4&gt;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&lt;h3 align=center&gt;Tell us about yourself!&lt;/h3&gt;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&lt;tble&gt;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&lt;th&gt;Name&lt;/th&gt;</a:t>
            </a:r>
          </a:p>
          <a:p>
            <a:pPr lvl="0" rtl="0">
              <a:spcBef>
                <a:spcPts val="0"/>
              </a:spcBef>
              <a:buClr>
                <a:schemeClr val="dk1"/>
              </a:buClr>
              <a:buSzPct val="100000"/>
              <a:buFont typeface="Arial"/>
              <a:buNone/>
            </a:pPr>
            <a:r>
              <a:rPr lang="en"/>
              <a:t>        &lt;th&gt;Favorite Cereal&lt;/th&gt;</a:t>
            </a:r>
          </a:p>
          <a:p>
            <a:pPr lvl="0" rtl="0">
              <a:spcBef>
                <a:spcPts val="0"/>
              </a:spcBef>
              <a:buClr>
                <a:schemeClr val="dk1"/>
              </a:buClr>
              <a:buSzPct val="100000"/>
              <a:buFont typeface="Arial"/>
              <a:buNone/>
            </a:pPr>
            <a:r>
              <a:rPr lang="en"/>
              <a:t>        &lt;th&gt;Fun Fact (or favorite programming language)&lt;/th&gt;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&lt;td&gt;Ben&lt;/td&gt;</a:t>
            </a:r>
          </a:p>
          <a:p>
            <a:pPr lvl="0" rtl="0">
              <a:spcBef>
                <a:spcPts val="0"/>
              </a:spcBef>
              <a:buClr>
                <a:schemeClr val="dk1"/>
              </a:buClr>
              <a:buSzPct val="100000"/>
              <a:buFont typeface="Arial"/>
              <a:buNone/>
            </a:pPr>
            <a:r>
              <a:rPr lang="en"/>
              <a:t>        &lt;td&gt;Reeses Puffs&lt;/td&gt;</a:t>
            </a:r>
          </a:p>
          <a:p>
            <a:pPr lvl="0" rtl="0">
              <a:spcBef>
                <a:spcPts val="0"/>
              </a:spcBef>
              <a:buClr>
                <a:schemeClr val="dk1"/>
              </a:buClr>
              <a:buSzPct val="100000"/>
              <a:buFont typeface="Arial"/>
              <a:buNone/>
            </a:pPr>
            <a:r>
              <a:rPr lang="en"/>
              <a:t>        &lt;td&gt;I like sandals&lt;/td&gt;</a:t>
            </a:r>
          </a:p>
          <a:p>
            <a:pPr lvl="0" rtl="0">
              <a:spcBef>
                <a:spcPts val="0"/>
              </a:spcBef>
              <a:buClr>
                <a:schemeClr val="dk1"/>
              </a:buClr>
              <a:buSzPct val="100000"/>
              <a:buFont typeface="Arial"/>
              <a:buNone/>
            </a:pPr>
            <a:r>
              <a:rPr lang="en"/>
              <a:t>      &lt;/tr&gt;</a:t>
            </a:r>
          </a:p>
          <a:p>
            <a:pPr lvl="0" rtl="0">
              <a:spcBef>
                <a:spcPts val="0"/>
              </a:spcBef>
              <a:buClr>
                <a:schemeClr val="dk1"/>
              </a:buClr>
              <a:buSzPct val="100000"/>
              <a:buFont typeface="Arial"/>
              <a:buNone/>
            </a:pPr>
            <a:r>
              <a:rPr lang="en"/>
              <a:t>    &lt;/talbe&gt;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&lt;p&gt;Remember, you can view the HTMl code from this or any other page by using the "View Page Source" command of your browser.&lt;/p&gt;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&lt;h2&gt;List about why I like git&lt;/h2&gt;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rPr lang="en"/>
              <a:t>      &lt;li&gt;It works with github&lt;/li&gt;</a:t>
            </a:r>
          </a:p>
          <a:p>
            <a:pPr lvl="0" rtl="0">
              <a:spcBef>
                <a:spcPts val="0"/>
              </a:spcBef>
              <a:buClr>
                <a:schemeClr val="dk1"/>
              </a:buClr>
              <a:buSzPct val="100000"/>
              <a:buFont typeface="Arial"/>
              <a:buNone/>
            </a:pPr>
            <a:r>
              <a:rPr lang="en"/>
              <a:t>      &lt;li&gt;Changing my local branch to any point in history is really easy&lt;/li&gt;</a:t>
            </a:r>
          </a:p>
          <a:p>
            <a:pPr lvl="0" rtl="0">
              <a:spcBef>
                <a:spcPts val="0"/>
              </a:spcBef>
              <a:buClr>
                <a:schemeClr val="dk1"/>
              </a:buClr>
              <a:buSzPct val="100000"/>
              <a:buFont typeface="Arial"/>
              <a:buNone/>
            </a:pPr>
            <a:r>
              <a:rPr lang="en"/>
              <a:t>      &lt;li&gt;It's easy to merge with the master branch&lt;/li&gt;</a:t>
            </a:r>
          </a:p>
          <a:p>
            <a:pPr lvl="0" rtl="0">
              <a:spcBef>
                <a:spcPts val="0"/>
              </a:spcBef>
              <a:buClr>
                <a:schemeClr val="dk1"/>
              </a:buClr>
              <a:buSzPct val="100000"/>
              <a:buFont typeface="Arial"/>
              <a:buNone/>
            </a:pPr>
            <a:r>
              <a:rPr lang="en"/>
              <a:t>    &lt;/ol&gt;</a:t>
            </a:r>
          </a:p>
          <a:p>
            <a:pPr lvl="0" rtl="0">
              <a:spcBef>
                <a:spcPts val="0"/>
              </a:spcBef>
              <a:buClr>
                <a:schemeClr val="dk1"/>
              </a:buClr>
              <a:buSzPct val="100000"/>
              <a:buFont typeface="Arial"/>
              <a:buNone/>
            </a:pPr>
            <a:r>
              <a:t/>
            </a:r>
            <a:endParaRPr/>
          </a:p>
          <a:p>
            <a:pPr lvl="0" rtl="0">
              <a:spcBef>
                <a:spcPts val="0"/>
              </a:spcBef>
              <a:buClr>
                <a:schemeClr val="dk1"/>
              </a:buClr>
              <a:buSzPct val="100000"/>
              <a:buFont typeface="Arial"/>
              <a:buNone/>
            </a:pPr>
            <a:r>
              <a:rPr lang="en"/>
              <a:t>  &lt;/body&gt;</a:t>
            </a:r>
          </a:p>
          <a:p>
            <a:pPr lvl="0" rtl="0">
              <a:spcBef>
                <a:spcPts val="0"/>
              </a:spcBef>
              <a:buClr>
                <a:schemeClr val="dk1"/>
              </a:buClr>
              <a:buSzPct val="100000"/>
              <a:buFont typeface="Arial"/>
              <a:buNone/>
            </a:pPr>
            <a:r>
              <a:rPr lang="en"/>
              <a:t>&lt;/html&gt;</a:t>
            </a:r>
          </a:p>
          <a:p>
            <a:pPr lvl="0" rtl="0">
              <a:spcBef>
                <a:spcPts val="0"/>
              </a:spcBef>
              <a:buClr>
                <a:schemeClr val="dk1"/>
              </a:buClr>
              <a:buSzPct val="100000"/>
              <a:buFont typeface="Arial"/>
              <a:buNone/>
            </a:pPr>
            <a:r>
              <a:t/>
            </a:r>
            <a:endParaRPr/>
          </a:p>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4" name="Shape 8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Don’t merge here, wait for people to open their branches, then merge to bring in the merge conflict</a:t>
            </a:r>
          </a:p>
          <a:p>
            <a:pPr lvl="0">
              <a:spcBef>
                <a:spcPts val="0"/>
              </a:spcBef>
              <a:buNone/>
            </a:pPr>
            <a:r>
              <a:t/>
            </a:r>
            <a:endParaRPr/>
          </a:p>
          <a:p>
            <a:pPr lvl="0">
              <a:spcBef>
                <a:spcPts val="0"/>
              </a:spcBef>
              <a:buNone/>
            </a:pPr>
            <a:r>
              <a:rPr lang="en"/>
              <a:t>Explain that opening this PR is how you merge a PR.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0" name="Shape 8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solidFill>
                  <a:schemeClr val="dk1"/>
                </a:solidFill>
              </a:rPr>
              <a:t>This is a waiting slide where we merge everyone’s PR before moving on.</a:t>
            </a:r>
          </a:p>
          <a:p>
            <a:pPr lvl="0">
              <a:spcBef>
                <a:spcPts val="0"/>
              </a:spcBef>
              <a:buNone/>
            </a:pPr>
            <a:r>
              <a:rPr lang="en">
                <a:solidFill>
                  <a:schemeClr val="dk1"/>
                </a:solidFill>
              </a:rPr>
              <a:t>AND show the new html file that gets created.</a:t>
            </a:r>
          </a:p>
          <a:p>
            <a:pPr lvl="0">
              <a:spcBef>
                <a:spcPts val="0"/>
              </a:spcBef>
              <a:buClr>
                <a:schemeClr val="dk1"/>
              </a:buClr>
              <a:buSzPct val="100000"/>
              <a:buFont typeface="Arial"/>
              <a:buNone/>
            </a:pPr>
            <a:r>
              <a:rPr lang="en">
                <a:solidFill>
                  <a:schemeClr val="dk1"/>
                </a:solidFill>
              </a:rPr>
              <a:t>Then in the next section someone will get the latest master branch and change every participants.xml 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Shape 8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6" name="Shape 896"/>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spcBef>
                <a:spcPts val="0"/>
              </a:spcBef>
              <a:buNone/>
            </a:pPr>
            <a:r>
              <a:t/>
            </a:r>
            <a:endParaRPr/>
          </a:p>
          <a:p>
            <a:pPr indent="-228600" lvl="0" marL="457200" rtl="0">
              <a:spcBef>
                <a:spcPts val="0"/>
              </a:spcBef>
              <a:buAutoNum type="arabicPeriod"/>
            </a:pPr>
            <a:r>
              <a:rPr lang="en"/>
              <a:t>Let’s go through a simple example of merging two text files</a:t>
            </a: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During these slides we have to merge the commit that introduces merge conflicts with everyone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02" name="Shape 9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1" name="Shape 9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a:p>
            <a:pPr lvl="0" rtl="0">
              <a:spcBef>
                <a:spcPts val="0"/>
              </a:spcBef>
              <a:buNone/>
            </a:pPr>
            <a:r>
              <a:t/>
            </a:r>
            <a:endParaRPr/>
          </a:p>
          <a:p>
            <a:pPr lvl="0" rtl="0">
              <a:spcBef>
                <a:spcPts val="0"/>
              </a:spcBef>
              <a:buNone/>
            </a:pPr>
            <a:r>
              <a:rPr lang="en"/>
              <a:t>A merge conflict occurs when Git does not know how to merge your changes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Shape 9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38" name="Shape 9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 so you have to tell it what you want the end result to be.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Shape 9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49" name="Shape 9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a:p>
          <a:p>
            <a:pPr indent="-228600" lvl="0" marL="457200" rtl="0">
              <a:spcBef>
                <a:spcPts val="0"/>
              </a:spcBef>
              <a:buAutoNum type="arabicPeriod"/>
            </a:pPr>
            <a:r>
              <a:rPr lang="en"/>
              <a:t>When we merge our work into another branch/fork Git applies our changes.</a:t>
            </a:r>
          </a:p>
          <a:p>
            <a:pPr indent="-228600" lvl="0" marL="457200" rtl="0">
              <a:spcBef>
                <a:spcPts val="0"/>
              </a:spcBef>
              <a:buAutoNum type="arabicPeriod"/>
            </a:pPr>
            <a:r>
              <a:rPr lang="en"/>
              <a:t>Sometimes Git can't automatically merge your stuff with someone else's,so you have to tell it what you want the end result to be.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Now we are going to fix the bug we saw earlier.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Shape 9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9" name="Shape 9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Oh no we have a merge conflict!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Adding appian’s remote to resolve the conflict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4" name="Shape 98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 sz="1000">
                <a:solidFill>
                  <a:srgbClr val="333333"/>
                </a:solidFill>
                <a:highlight>
                  <a:srgbClr val="FFFFFF"/>
                </a:highlight>
              </a:rPr>
              <a:t>Let's explain "git pull" here -- how is it different from git clone?</a:t>
            </a:r>
          </a:p>
          <a:p>
            <a:pPr lvl="0" rtl="0">
              <a:spcBef>
                <a:spcPts val="0"/>
              </a:spcBef>
              <a:buNone/>
            </a:pPr>
            <a:r>
              <a:rPr lang="en"/>
              <a:t>Git merged!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0" name="Shape 9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solidFill>
                  <a:schemeClr val="dk1"/>
                </a:solidFill>
              </a:rPr>
              <a:t>This is a waiting slide where we merge everyone’s PR before moving on.</a:t>
            </a:r>
          </a:p>
          <a:p>
            <a:pPr lvl="0" rtl="0">
              <a:spcBef>
                <a:spcPts val="0"/>
              </a:spcBef>
              <a:buNone/>
            </a:pPr>
            <a:r>
              <a:rPr lang="en">
                <a:solidFill>
                  <a:schemeClr val="dk1"/>
                </a:solidFill>
              </a:rPr>
              <a:t>AND show the new html file that gets created.</a:t>
            </a:r>
          </a:p>
          <a:p>
            <a:pPr lvl="0" rtl="0">
              <a:spcBef>
                <a:spcPts val="0"/>
              </a:spcBef>
              <a:buClr>
                <a:schemeClr val="dk1"/>
              </a:buClr>
              <a:buSzPct val="100000"/>
              <a:buFont typeface="Arial"/>
              <a:buNone/>
            </a:pPr>
            <a:r>
              <a:rPr lang="en">
                <a:solidFill>
                  <a:schemeClr val="dk1"/>
                </a:solidFill>
              </a:rPr>
              <a:t>Then in the next section someone will get the latest master branch and change every participants.xml file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This seems like it will be a logistical nightmare. We have to be able to use each other’s work to develop and reach a final product, but we also need to always have a functioning copy of the other file so we have something to develop against.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Shape 9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96" name="Shape 996"/>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a:spcBef>
                <a:spcPts val="0"/>
              </a:spcBef>
              <a:buNone/>
            </a:pPr>
            <a:r>
              <a:rPr b="1" lang="en"/>
              <a:t>Images</a:t>
            </a:r>
          </a:p>
          <a:p>
            <a:pPr lvl="0">
              <a:spcBef>
                <a:spcPts val="0"/>
              </a:spcBef>
              <a:buNone/>
            </a:pPr>
            <a:r>
              <a:rPr lang="en"/>
              <a:t>Hat: </a:t>
            </a:r>
            <a:r>
              <a:rPr lang="en" u="sng">
                <a:solidFill>
                  <a:schemeClr val="hlink"/>
                </a:solidFill>
                <a:hlinkClick r:id="rId2"/>
              </a:rPr>
              <a:t>https://thenounproject.com/term/magician/606092/</a:t>
            </a:r>
            <a:r>
              <a:rPr lang="en"/>
              <a:t> licensed by: Ken Murray, with: </a:t>
            </a:r>
            <a:r>
              <a:rPr lang="en" u="sng">
                <a:solidFill>
                  <a:schemeClr val="hlink"/>
                </a:solidFill>
                <a:hlinkClick r:id="rId3"/>
              </a:rPr>
              <a:t>https://creativecommons.org/licenses/by/3.0/us/</a:t>
            </a:r>
            <a:r>
              <a:rPr lang="en"/>
              <a:t> </a:t>
            </a:r>
          </a:p>
          <a:p>
            <a:pPr lvl="0" rtl="0">
              <a:spcBef>
                <a:spcPts val="0"/>
              </a:spcBef>
              <a:buNone/>
            </a:pPr>
            <a:r>
              <a:rPr lang="en"/>
              <a:t>Git Icon: </a:t>
            </a:r>
            <a:r>
              <a:rPr lang="en" u="sng">
                <a:solidFill>
                  <a:schemeClr val="hlink"/>
                </a:solidFill>
                <a:hlinkClick r:id="rId4"/>
              </a:rPr>
              <a:t>https://commons.wikimedia.org/wiki/File:Git_icon.svg</a:t>
            </a:r>
            <a:r>
              <a:rPr lang="en"/>
              <a:t> </a:t>
            </a:r>
            <a:r>
              <a:rPr lang="en"/>
              <a:t>licensed by: Jason Long, with: </a:t>
            </a:r>
            <a:r>
              <a:rPr lang="en" u="sng">
                <a:solidFill>
                  <a:schemeClr val="hlink"/>
                </a:solidFill>
                <a:hlinkClick r:id="rId5"/>
              </a:rPr>
              <a:t>https://creativecommons.org/licenses/by/3.0/deed.en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rPr lang="en">
                <a:solidFill>
                  <a:schemeClr val="dk1"/>
                </a:solidFill>
              </a:rPr>
              <a:t>Show of hands: Who loves working on a team? Talk about team projects.</a:t>
            </a:r>
          </a:p>
          <a:p>
            <a:pPr lvl="0" marR="0" rtl="0" algn="l">
              <a:lnSpc>
                <a:spcPct val="110000"/>
              </a:lnSpc>
              <a:spcBef>
                <a:spcPts val="0"/>
              </a:spcBef>
              <a:spcAft>
                <a:spcPts val="80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6" name="Shape 10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0000"/>
              </a:lnSpc>
              <a:spcBef>
                <a:spcPts val="0"/>
              </a:spcBef>
              <a:spcAft>
                <a:spcPts val="800"/>
              </a:spcAft>
              <a:buNone/>
            </a:pPr>
            <a:r>
              <a:t/>
            </a:r>
            <a:endParaRPr>
              <a:solidFill>
                <a:schemeClr val="dk1"/>
              </a:solidFill>
            </a:endParaRPr>
          </a:p>
          <a:p>
            <a:pPr indent="-228600" lvl="0" marL="457200" rtl="0">
              <a:lnSpc>
                <a:spcPct val="110000"/>
              </a:lnSpc>
              <a:spcBef>
                <a:spcPts val="0"/>
              </a:spcBef>
              <a:spcAft>
                <a:spcPts val="800"/>
              </a:spcAft>
              <a:buClr>
                <a:schemeClr val="dk1"/>
              </a:buClr>
              <a:buChar char="●"/>
            </a:pPr>
            <a:r>
              <a:rPr lang="en">
                <a:solidFill>
                  <a:schemeClr val="dk1"/>
                </a:solidFill>
              </a:rPr>
              <a:t>Pick a project that will grow your skills</a:t>
            </a:r>
          </a:p>
          <a:p>
            <a:pPr indent="-228600" lvl="0" marL="457200" rtl="0">
              <a:lnSpc>
                <a:spcPct val="110000"/>
              </a:lnSpc>
              <a:spcBef>
                <a:spcPts val="0"/>
              </a:spcBef>
              <a:spcAft>
                <a:spcPts val="800"/>
              </a:spcAft>
              <a:buClr>
                <a:schemeClr val="dk1"/>
              </a:buClr>
              <a:buChar char="●"/>
            </a:pPr>
            <a:r>
              <a:rPr lang="en">
                <a:solidFill>
                  <a:schemeClr val="dk1"/>
                </a:solidFill>
              </a:rPr>
              <a:t>Pick something that you think you will enjoy today and in the future.</a:t>
            </a:r>
          </a:p>
          <a:p>
            <a:pPr lvl="0" rtl="0">
              <a:lnSpc>
                <a:spcPct val="110000"/>
              </a:lnSpc>
              <a:spcBef>
                <a:spcPts val="0"/>
              </a:spcBef>
              <a:spcAft>
                <a:spcPts val="800"/>
              </a:spcAft>
              <a:buNone/>
            </a:pPr>
            <a:r>
              <a:rPr lang="en">
                <a:solidFill>
                  <a:schemeClr val="dk1"/>
                </a:solidFill>
              </a:rPr>
              <a:t>It’s okay/encouraged to be uncomfortable!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Shape 10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4" name="Shape 10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rgbClr val="000000"/>
              </a:buClr>
              <a:buSzPct val="91666"/>
              <a:buFont typeface="Arial"/>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Shape 10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7" name="Shape 10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rgbClr val="000000"/>
              </a:buClr>
              <a:buSzPct val="91666"/>
              <a:buFont typeface="Arial"/>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Set common goals</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An important aspect is that goals should be granular enough to set up checkpoints to give each other feedback.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Goal one should not be “Finish the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Instead, we set easily achievable goals that conceivably grow in scope, but at every stage we’re talking to each other, confirming what we’ve achieved and deciding on next steps.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Clarify all responsibilities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At the outset, assign people areas they “own.” This will avoid overlapping authority. It also highlights gaps in the skills and overloading of people. If I “own” 4/5ths of the project and you only own 1/5th, that is a problem. Maybe as big a problem that we shouldn’t be working together, but at the very least maybe I can relinquish another 1/5th of the project to you.</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In our case, we decided primarily based on interest how to split the work. I cared about the teamwork stuff and viewed it as one of the more important skills you can learn and develop. Aboli really wanted to present the guts of git. </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We all wanted to make sure the presentation was good, so we all shared review and critiquing. </a:t>
            </a:r>
          </a:p>
          <a:p>
            <a:pPr lvl="0">
              <a:spcBef>
                <a:spcPts val="0"/>
              </a:spcBef>
              <a:buNone/>
            </a:pPr>
            <a:r>
              <a:t/>
            </a:r>
            <a:endParaRPr/>
          </a:p>
          <a:p>
            <a:pPr lvl="0">
              <a:spcBef>
                <a:spcPts val="0"/>
              </a:spcBef>
              <a:buNone/>
            </a:pPr>
            <a:r>
              <a:rPr b="1" lang="en"/>
              <a:t>Images:</a:t>
            </a:r>
          </a:p>
          <a:p>
            <a:pPr lvl="0" rtl="0">
              <a:spcBef>
                <a:spcPts val="0"/>
              </a:spcBef>
              <a:buNone/>
            </a:pPr>
            <a:r>
              <a:rPr lang="en"/>
              <a:t>Cat: </a:t>
            </a:r>
            <a:r>
              <a:rPr lang="en" u="sng">
                <a:solidFill>
                  <a:schemeClr val="hlink"/>
                </a:solidFill>
                <a:hlinkClick r:id="rId2"/>
              </a:rPr>
              <a:t>https://www.flickr.com/photos/8695125@N08/543442991</a:t>
            </a:r>
            <a:r>
              <a:rPr lang="en"/>
              <a:t> by: John Stansbury licensed under: </a:t>
            </a:r>
            <a:r>
              <a:rPr lang="en" u="sng">
                <a:solidFill>
                  <a:schemeClr val="hlink"/>
                </a:solidFill>
                <a:hlinkClick r:id="rId3"/>
              </a:rPr>
              <a:t>https://creativecommons.org/licenses/by/2.0/</a:t>
            </a:r>
            <a:r>
              <a:rPr lang="en"/>
              <a:t>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Shape 10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0" name="Shape 10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sz="1150">
              <a:solidFill>
                <a:srgbClr val="3C3C3C"/>
              </a:solidFill>
              <a:latin typeface="Open Sans"/>
              <a:ea typeface="Open Sans"/>
              <a:cs typeface="Open Sans"/>
              <a:sym typeface="Open Sans"/>
            </a:endParaRPr>
          </a:p>
          <a:p>
            <a:pPr indent="-301625" lvl="0" marL="4572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Encourage open communication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This is most important, but also the hardest thing to do. It’s very easy to break down and unintentionally shut down communication. It’s also a whole other presentation.</a:t>
            </a:r>
          </a:p>
          <a:p>
            <a:pPr indent="-301625" lvl="1" marL="9144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Some quick things you can do now, though: </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Ask questions, instead of making statements.</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Don’t assume you understood the other person, repeat what they said in your own words and ask for confirmation that you understood them correctly.</a:t>
            </a:r>
          </a:p>
          <a:p>
            <a:pPr indent="-301625" lvl="2" marL="1371600" rtl="0">
              <a:lnSpc>
                <a:spcPct val="110000"/>
              </a:lnSpc>
              <a:spcBef>
                <a:spcPts val="0"/>
              </a:spcBef>
              <a:spcAft>
                <a:spcPts val="800"/>
              </a:spcAft>
              <a:buClr>
                <a:srgbClr val="3C3C3C"/>
              </a:buClr>
              <a:buSzPct val="95833"/>
              <a:buFont typeface="Open Sans"/>
              <a:buChar char="▹"/>
            </a:pPr>
            <a:r>
              <a:rPr lang="en" sz="1150">
                <a:solidFill>
                  <a:srgbClr val="3C3C3C"/>
                </a:solidFill>
                <a:latin typeface="Open Sans"/>
                <a:ea typeface="Open Sans"/>
                <a:cs typeface="Open Sans"/>
                <a:sym typeface="Open Sans"/>
              </a:rPr>
              <a:t>When presenting your idea, ask what you are missing/what’s wrong with the idea, rather than prompting for agreement and acceptance.</a:t>
            </a:r>
          </a:p>
          <a:p>
            <a:pPr lvl="0">
              <a:spcBef>
                <a:spcPts val="0"/>
              </a:spcBef>
              <a:buNone/>
            </a:pPr>
            <a:r>
              <a:t/>
            </a:r>
            <a:endParaRPr/>
          </a:p>
          <a:p>
            <a:pPr lvl="0">
              <a:spcBef>
                <a:spcPts val="0"/>
              </a:spcBef>
              <a:buNone/>
            </a:pPr>
            <a:r>
              <a:rPr b="1" lang="en"/>
              <a:t>Images:</a:t>
            </a:r>
          </a:p>
          <a:p>
            <a:pPr lvl="0" rtl="0">
              <a:spcBef>
                <a:spcPts val="0"/>
              </a:spcBef>
              <a:buNone/>
            </a:pPr>
            <a:r>
              <a:rPr lang="en"/>
              <a:t>Tin can phone: https://www.pexels.com/photo/marketing-man-person-communication-362/</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Shape 10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6" name="Shape 10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0000"/>
              </a:lnSpc>
              <a:spcBef>
                <a:spcPts val="0"/>
              </a:spcBef>
              <a:spcAft>
                <a:spcPts val="800"/>
              </a:spcAft>
              <a:buNone/>
            </a:pPr>
            <a:r>
              <a:rPr lang="en">
                <a:solidFill>
                  <a:schemeClr val="dk1"/>
                </a:solidFill>
              </a:rPr>
              <a:t>“Pair up” with team members to share knowledge, learn about new technology. One person directs the other and can gather information/answer questions as the other codes. Remember to switch it up.(use nicholas’s pairing slide for this)</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spcBef>
                <a:spcPts val="0"/>
              </a:spcBef>
              <a:buNone/>
            </a:pPr>
            <a:r>
              <a:rPr lang="en"/>
              <a:t>Driver Navigator: </a:t>
            </a:r>
            <a:r>
              <a:rPr lang="en" u="sng">
                <a:solidFill>
                  <a:schemeClr val="hlink"/>
                </a:solidFill>
                <a:hlinkClick r:id="rId2"/>
              </a:rPr>
              <a:t>http://bitvbit.blogspot.com/2017/03/images.html</a:t>
            </a:r>
            <a:r>
              <a:rPr lang="en"/>
              <a:t> by: BitvBit, licensed with </a:t>
            </a:r>
            <a:r>
              <a:rPr lang="en" u="sng">
                <a:solidFill>
                  <a:schemeClr val="hlink"/>
                </a:solidFill>
                <a:hlinkClick r:id="rId3"/>
              </a:rPr>
              <a:t>https://creativecommons.org/licenses/by-sa/4.0/deed.en</a:t>
            </a:r>
            <a:r>
              <a:rPr lang="en"/>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buClr>
                <a:schemeClr val="dk1"/>
              </a:buClr>
              <a:buSzPct val="100000"/>
              <a:buFont typeface="Arial"/>
              <a:buNone/>
            </a:pPr>
            <a:r>
              <a:rPr lang="en"/>
              <a:t>When you are working, whether or not it is on your own or in a group, it is always difficult to keep track of the state of your project. If I introduced a bug in my code 2 days ago and never realized it, then what will I do?</a:t>
            </a:r>
          </a:p>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28600" lvl="0" marL="457200" rtl="0">
              <a:lnSpc>
                <a:spcPct val="110000"/>
              </a:lnSpc>
              <a:spcBef>
                <a:spcPts val="0"/>
              </a:spcBef>
              <a:spcAft>
                <a:spcPts val="800"/>
              </a:spcAft>
              <a:buClr>
                <a:schemeClr val="dk1"/>
              </a:buClr>
              <a:buChar char="●"/>
            </a:pPr>
            <a:r>
              <a:rPr lang="en">
                <a:solidFill>
                  <a:schemeClr val="dk1"/>
                </a:solidFill>
              </a:rPr>
              <a:t>Sleep</a:t>
            </a:r>
          </a:p>
          <a:p>
            <a:pPr indent="-228600" lvl="0" marL="457200" rtl="0">
              <a:lnSpc>
                <a:spcPct val="110000"/>
              </a:lnSpc>
              <a:spcBef>
                <a:spcPts val="0"/>
              </a:spcBef>
              <a:spcAft>
                <a:spcPts val="800"/>
              </a:spcAft>
              <a:buClr>
                <a:schemeClr val="dk1"/>
              </a:buClr>
              <a:buChar char="●"/>
            </a:pPr>
            <a:r>
              <a:rPr lang="en">
                <a:solidFill>
                  <a:schemeClr val="dk1"/>
                </a:solidFill>
              </a:rPr>
              <a:t>Stay calm, friendships &gt; hack</a:t>
            </a:r>
          </a:p>
          <a:p>
            <a:pPr indent="-228600" lvl="0" marL="457200" rtl="0">
              <a:lnSpc>
                <a:spcPct val="110000"/>
              </a:lnSpc>
              <a:spcBef>
                <a:spcPts val="0"/>
              </a:spcBef>
              <a:spcAft>
                <a:spcPts val="800"/>
              </a:spcAft>
              <a:buClr>
                <a:schemeClr val="dk1"/>
              </a:buClr>
              <a:buChar char="●"/>
            </a:pPr>
            <a:r>
              <a:rPr lang="en">
                <a:solidFill>
                  <a:schemeClr val="dk1"/>
                </a:solidFill>
              </a:rPr>
              <a:t>Use git, it saves you from losing work and makes it easier to collaborate.</a:t>
            </a:r>
          </a:p>
          <a:p>
            <a:pPr lvl="0" rtl="0">
              <a:lnSpc>
                <a:spcPct val="110000"/>
              </a:lnSpc>
              <a:spcBef>
                <a:spcPts val="0"/>
              </a:spcBef>
              <a:spcAft>
                <a:spcPts val="800"/>
              </a:spcAft>
              <a:buNone/>
            </a:pPr>
            <a:r>
              <a:t/>
            </a:r>
            <a:endParaRPr>
              <a:solidFill>
                <a:schemeClr val="dk1"/>
              </a:solidFill>
            </a:endParaRPr>
          </a:p>
          <a:p>
            <a:pPr lvl="0" rtl="0">
              <a:lnSpc>
                <a:spcPct val="110000"/>
              </a:lnSpc>
              <a:spcBef>
                <a:spcPts val="0"/>
              </a:spcBef>
              <a:spcAft>
                <a:spcPts val="800"/>
              </a:spcAft>
              <a:buNone/>
            </a:pPr>
            <a:r>
              <a:rPr b="1" lang="en">
                <a:solidFill>
                  <a:schemeClr val="dk1"/>
                </a:solidFill>
              </a:rPr>
              <a:t>Images</a:t>
            </a:r>
          </a:p>
          <a:p>
            <a:pPr lvl="0" rtl="0">
              <a:lnSpc>
                <a:spcPct val="110000"/>
              </a:lnSpc>
              <a:spcBef>
                <a:spcPts val="0"/>
              </a:spcBef>
              <a:spcAft>
                <a:spcPts val="800"/>
              </a:spcAft>
              <a:buNone/>
            </a:pPr>
            <a:r>
              <a:rPr lang="en">
                <a:solidFill>
                  <a:schemeClr val="dk1"/>
                </a:solidFill>
              </a:rPr>
              <a:t>Sleeping: </a:t>
            </a:r>
            <a:r>
              <a:rPr lang="en" u="sng">
                <a:solidFill>
                  <a:schemeClr val="hlink"/>
                </a:solidFill>
                <a:hlinkClick r:id="rId2"/>
              </a:rPr>
              <a:t>https://pixabay.com/en/sleeping-bed-sleeping-room-rest-297724/</a:t>
            </a:r>
            <a:r>
              <a:rPr lang="en">
                <a:solidFill>
                  <a:schemeClr val="dk1"/>
                </a:solidFill>
              </a:rPr>
              <a:t> with: CC0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Shape 10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Keep building your project after the hackathon, polish it and keep growing your skills</a:t>
            </a:r>
          </a:p>
          <a:p>
            <a:pPr indent="-228600" lvl="0" marL="457200" rtl="0">
              <a:spcBef>
                <a:spcPts val="0"/>
              </a:spcBef>
              <a:buChar char="-"/>
            </a:pPr>
            <a:r>
              <a:rPr lang="en"/>
              <a:t>Continue project after the hackathon (projects are never done!)</a:t>
            </a:r>
          </a:p>
          <a:p>
            <a:pPr indent="-228600" lvl="0" marL="457200" rtl="0">
              <a:spcBef>
                <a:spcPts val="0"/>
              </a:spcBef>
              <a:buChar char="-"/>
            </a:pPr>
            <a:r>
              <a:rPr lang="en"/>
              <a:t>Keep working on projects that interest you that grow your skills -- you don’t need a hackathon to start a new project!</a:t>
            </a:r>
          </a:p>
          <a:p>
            <a:pPr lvl="0" rtl="0">
              <a:spcBef>
                <a:spcPts val="0"/>
              </a:spcBef>
              <a:buNone/>
            </a:pPr>
            <a:r>
              <a:t/>
            </a:r>
            <a:endParaRPr/>
          </a:p>
          <a:p>
            <a:pPr lvl="0" rtl="0">
              <a:spcBef>
                <a:spcPts val="0"/>
              </a:spcBef>
              <a:buNone/>
            </a:pPr>
            <a:r>
              <a:rPr b="1" lang="en"/>
              <a:t>Images</a:t>
            </a:r>
          </a:p>
          <a:p>
            <a:pPr lvl="0" rtl="0">
              <a:spcBef>
                <a:spcPts val="0"/>
              </a:spcBef>
              <a:buNone/>
            </a:pPr>
            <a:r>
              <a:t/>
            </a:r>
            <a:endParaRPr b="1"/>
          </a:p>
          <a:p>
            <a:pPr lvl="0">
              <a:spcBef>
                <a:spcPts val="0"/>
              </a:spcBef>
              <a:buNone/>
            </a:pPr>
            <a:r>
              <a:rPr lang="en"/>
              <a:t>Teamwork from: https://www.flickr.com/photos/lumaxart/2137737248</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00000"/>
              <a:buFont typeface="Arial"/>
              <a:buNone/>
            </a:pPr>
            <a:r>
              <a:rPr lang="en"/>
              <a:t>So why git? Git is by far and away the leader in VCS, and it is what we use at Appian!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ct val="100000"/>
              <a:buFont typeface="Arial"/>
              <a:buNone/>
            </a:pPr>
            <a:r>
              <a:t/>
            </a:r>
            <a:endParaRPr b="1"/>
          </a:p>
          <a:p>
            <a:pPr indent="-228600" lvl="0" marL="457200" rtl="0">
              <a:spcBef>
                <a:spcPts val="0"/>
              </a:spcBef>
              <a:buChar char="-"/>
            </a:pPr>
            <a:r>
              <a:rPr lang="en"/>
              <a:t>Master branch that is always up to date and could be released at any point in time - Single source of truth</a:t>
            </a:r>
          </a:p>
          <a:p>
            <a:pPr indent="-228600" lvl="0" marL="457200" rtl="0">
              <a:spcBef>
                <a:spcPts val="0"/>
              </a:spcBef>
              <a:buChar char="-"/>
            </a:pPr>
            <a:r>
              <a:rPr lang="en"/>
              <a:t>Easy to collaborate with git (just pull another teammate’s branch!)</a:t>
            </a:r>
          </a:p>
          <a:p>
            <a:pPr indent="-228600" lvl="1" marL="914400" rtl="0">
              <a:spcBef>
                <a:spcPts val="0"/>
              </a:spcBef>
              <a:buChar char="-"/>
            </a:pPr>
            <a:r>
              <a:rPr lang="en"/>
              <a:t>Easy to review people’s work </a:t>
            </a:r>
            <a:r>
              <a:rPr lang="en"/>
              <a:t>introduced</a:t>
            </a:r>
            <a:r>
              <a:rPr lang="en"/>
              <a:t> to master on github </a:t>
            </a:r>
          </a:p>
          <a:p>
            <a:pPr indent="-228600" lvl="1" marL="914400" rtl="0">
              <a:spcBef>
                <a:spcPts val="0"/>
              </a:spcBef>
              <a:buChar char="-"/>
            </a:pPr>
            <a:r>
              <a:rPr lang="en"/>
              <a:t>Can have branches/tags for specific versions</a:t>
            </a:r>
          </a:p>
          <a:p>
            <a:pPr lvl="0" rtl="0">
              <a:spcBef>
                <a:spcPts val="0"/>
              </a:spcBef>
              <a:buNone/>
            </a:pPr>
            <a:r>
              <a:t/>
            </a:r>
            <a:endParaRPr/>
          </a:p>
          <a:p>
            <a:pPr lvl="0" rtl="0">
              <a:spcBef>
                <a:spcPts val="0"/>
              </a:spcBef>
              <a:buNone/>
            </a:pPr>
            <a:r>
              <a:rPr lang="en"/>
              <a:t>We have local copy of production ready code, can make edits, </a:t>
            </a:r>
            <a:r>
              <a:rPr lang="en"/>
              <a:t>then</a:t>
            </a:r>
            <a:r>
              <a:rPr lang="en"/>
              <a:t> add it to the production ready version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721425" y="2838934"/>
            <a:ext cx="5216700" cy="11598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2185C5"/>
              </a:buClr>
              <a:buFont typeface="Raleway"/>
              <a:buNone/>
              <a:defRPr b="0" i="0" sz="4800" u="none" cap="none" strike="noStrike">
                <a:solidFill>
                  <a:srgbClr val="2185C5"/>
                </a:solidFill>
                <a:latin typeface="Raleway"/>
                <a:ea typeface="Raleway"/>
                <a:cs typeface="Raleway"/>
                <a:sym typeface="Raleway"/>
              </a:defRPr>
            </a:lvl1pPr>
            <a:lvl2pPr indent="0" lvl="1">
              <a:spcBef>
                <a:spcPts val="0"/>
              </a:spcBef>
              <a:buClr>
                <a:srgbClr val="2185C5"/>
              </a:buClr>
              <a:buFont typeface="Raleway"/>
              <a:buNone/>
              <a:defRPr sz="4800">
                <a:solidFill>
                  <a:srgbClr val="2185C5"/>
                </a:solidFill>
                <a:latin typeface="Raleway"/>
                <a:ea typeface="Raleway"/>
                <a:cs typeface="Raleway"/>
                <a:sym typeface="Raleway"/>
              </a:defRPr>
            </a:lvl2pPr>
            <a:lvl3pPr indent="0" lvl="2">
              <a:spcBef>
                <a:spcPts val="0"/>
              </a:spcBef>
              <a:buClr>
                <a:srgbClr val="2185C5"/>
              </a:buClr>
              <a:buFont typeface="Raleway"/>
              <a:buNone/>
              <a:defRPr sz="4800">
                <a:solidFill>
                  <a:srgbClr val="2185C5"/>
                </a:solidFill>
                <a:latin typeface="Raleway"/>
                <a:ea typeface="Raleway"/>
                <a:cs typeface="Raleway"/>
                <a:sym typeface="Raleway"/>
              </a:defRPr>
            </a:lvl3pPr>
            <a:lvl4pPr indent="0" lvl="3">
              <a:spcBef>
                <a:spcPts val="0"/>
              </a:spcBef>
              <a:buClr>
                <a:srgbClr val="2185C5"/>
              </a:buClr>
              <a:buFont typeface="Raleway"/>
              <a:buNone/>
              <a:defRPr sz="4800">
                <a:solidFill>
                  <a:srgbClr val="2185C5"/>
                </a:solidFill>
                <a:latin typeface="Raleway"/>
                <a:ea typeface="Raleway"/>
                <a:cs typeface="Raleway"/>
                <a:sym typeface="Raleway"/>
              </a:defRPr>
            </a:lvl4pPr>
            <a:lvl5pPr indent="0" lvl="4">
              <a:spcBef>
                <a:spcPts val="0"/>
              </a:spcBef>
              <a:buClr>
                <a:srgbClr val="2185C5"/>
              </a:buClr>
              <a:buFont typeface="Raleway"/>
              <a:buNone/>
              <a:defRPr sz="4800">
                <a:solidFill>
                  <a:srgbClr val="2185C5"/>
                </a:solidFill>
                <a:latin typeface="Raleway"/>
                <a:ea typeface="Raleway"/>
                <a:cs typeface="Raleway"/>
                <a:sym typeface="Raleway"/>
              </a:defRPr>
            </a:lvl5pPr>
            <a:lvl6pPr indent="0" lvl="5">
              <a:spcBef>
                <a:spcPts val="0"/>
              </a:spcBef>
              <a:buClr>
                <a:srgbClr val="2185C5"/>
              </a:buClr>
              <a:buFont typeface="Raleway"/>
              <a:buNone/>
              <a:defRPr sz="4800">
                <a:solidFill>
                  <a:srgbClr val="2185C5"/>
                </a:solidFill>
                <a:latin typeface="Raleway"/>
                <a:ea typeface="Raleway"/>
                <a:cs typeface="Raleway"/>
                <a:sym typeface="Raleway"/>
              </a:defRPr>
            </a:lvl6pPr>
            <a:lvl7pPr indent="0" lvl="6">
              <a:spcBef>
                <a:spcPts val="0"/>
              </a:spcBef>
              <a:buClr>
                <a:srgbClr val="2185C5"/>
              </a:buClr>
              <a:buFont typeface="Raleway"/>
              <a:buNone/>
              <a:defRPr sz="4800">
                <a:solidFill>
                  <a:srgbClr val="2185C5"/>
                </a:solidFill>
                <a:latin typeface="Raleway"/>
                <a:ea typeface="Raleway"/>
                <a:cs typeface="Raleway"/>
                <a:sym typeface="Raleway"/>
              </a:defRPr>
            </a:lvl7pPr>
            <a:lvl8pPr indent="0" lvl="7">
              <a:spcBef>
                <a:spcPts val="0"/>
              </a:spcBef>
              <a:buClr>
                <a:srgbClr val="2185C5"/>
              </a:buClr>
              <a:buFont typeface="Raleway"/>
              <a:buNone/>
              <a:defRPr sz="4800">
                <a:solidFill>
                  <a:srgbClr val="2185C5"/>
                </a:solidFill>
                <a:latin typeface="Raleway"/>
                <a:ea typeface="Raleway"/>
                <a:cs typeface="Raleway"/>
                <a:sym typeface="Raleway"/>
              </a:defRPr>
            </a:lvl8pPr>
            <a:lvl9pPr indent="0" lvl="8">
              <a:spcBef>
                <a:spcPts val="0"/>
              </a:spcBef>
              <a:buClr>
                <a:srgbClr val="2185C5"/>
              </a:buClr>
              <a:buFont typeface="Raleway"/>
              <a:buNone/>
              <a:defRPr sz="4800">
                <a:solidFill>
                  <a:srgbClr val="2185C5"/>
                </a:solidFill>
                <a:latin typeface="Raleway"/>
                <a:ea typeface="Raleway"/>
                <a:cs typeface="Raleway"/>
                <a:sym typeface="Raleway"/>
              </a:defRPr>
            </a:lvl9pPr>
          </a:lstStyle>
          <a:p/>
        </p:txBody>
      </p:sp>
      <p:sp>
        <p:nvSpPr>
          <p:cNvPr id="10" name="Shape 10"/>
          <p:cNvSpPr/>
          <p:nvPr/>
        </p:nvSpPr>
        <p:spPr>
          <a:xfrm>
            <a:off x="5938246" y="2533162"/>
            <a:ext cx="7218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p:nvPr/>
        </p:nvSpPr>
        <p:spPr>
          <a:xfrm>
            <a:off x="6659860" y="2533162"/>
            <a:ext cx="7218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1" y="2533162"/>
            <a:ext cx="7218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721424" y="2533162"/>
            <a:ext cx="52167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68" name="Shape 68"/>
        <p:cNvGrpSpPr/>
        <p:nvPr/>
      </p:nvGrpSpPr>
      <p:grpSpPr>
        <a:xfrm>
          <a:off x="0" y="0"/>
          <a:ext cx="0" cy="0"/>
          <a:chOff x="0" y="0"/>
          <a:chExt cx="0" cy="0"/>
        </a:xfrm>
      </p:grpSpPr>
      <p:sp>
        <p:nvSpPr>
          <p:cNvPr id="69" name="Shape 69"/>
          <p:cNvSpPr txBox="1"/>
          <p:nvPr>
            <p:ph idx="1" type="body"/>
          </p:nvPr>
        </p:nvSpPr>
        <p:spPr>
          <a:xfrm>
            <a:off x="893700" y="4649962"/>
            <a:ext cx="6462600" cy="350700"/>
          </a:xfrm>
          <a:prstGeom prst="rect">
            <a:avLst/>
          </a:prstGeom>
          <a:noFill/>
          <a:ln>
            <a:noFill/>
          </a:ln>
        </p:spPr>
        <p:txBody>
          <a:bodyPr anchorCtr="0" anchor="b" bIns="91425" lIns="91425" rIns="91425" wrap="square" tIns="91425"/>
          <a:lstStyle>
            <a:lvl1pPr indent="0" lvl="0" marL="0" marR="0" rtl="0" algn="l">
              <a:lnSpc>
                <a:spcPct val="100000"/>
              </a:lnSpc>
              <a:spcBef>
                <a:spcPts val="360"/>
              </a:spcBef>
              <a:spcAft>
                <a:spcPts val="0"/>
              </a:spcAft>
              <a:buClr>
                <a:srgbClr val="2185C5"/>
              </a:buClr>
              <a:buFont typeface="Lato"/>
              <a:buNone/>
              <a:defRPr b="0" i="0" sz="1400" u="none" cap="none" strike="noStrike">
                <a:solidFill>
                  <a:srgbClr val="2185C5"/>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70" name="Shape 70"/>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3" name="Shape 73"/>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big image">
    <p:spTree>
      <p:nvGrpSpPr>
        <p:cNvPr id="74" name="Shape 74"/>
        <p:cNvGrpSpPr/>
        <p:nvPr/>
      </p:nvGrpSpPr>
      <p:grpSpPr>
        <a:xfrm>
          <a:off x="0" y="0"/>
          <a:ext cx="0" cy="0"/>
          <a:chOff x="0" y="0"/>
          <a:chExt cx="0" cy="0"/>
        </a:xfrm>
      </p:grpSpPr>
      <p:sp>
        <p:nvSpPr>
          <p:cNvPr id="75" name="Shape 75"/>
          <p:cNvSpPr/>
          <p:nvPr/>
        </p:nvSpPr>
        <p:spPr>
          <a:xfrm>
            <a:off x="209250" y="-9675"/>
            <a:ext cx="3076750" cy="5167075"/>
          </a:xfrm>
          <a:custGeom>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76" name="Shape 76"/>
          <p:cNvSpPr/>
          <p:nvPr/>
        </p:nvSpPr>
        <p:spPr>
          <a:xfrm>
            <a:off x="-19350" y="-9675"/>
            <a:ext cx="3076750" cy="5167075"/>
          </a:xfrm>
          <a:custGeom>
            <a:pathLst>
              <a:path extrusionOk="0" h="206683" w="123070">
                <a:moveTo>
                  <a:pt x="0" y="0"/>
                </a:moveTo>
                <a:lnTo>
                  <a:pt x="0" y="206683"/>
                </a:lnTo>
                <a:lnTo>
                  <a:pt x="123070" y="206545"/>
                </a:lnTo>
                <a:lnTo>
                  <a:pt x="67807" y="301"/>
                </a:lnTo>
                <a:close/>
              </a:path>
            </a:pathLst>
          </a:custGeom>
          <a:solidFill>
            <a:srgbClr val="FFFFFF"/>
          </a:solidFill>
          <a:ln>
            <a:noFill/>
          </a:ln>
        </p:spPr>
      </p:sp>
      <p:sp>
        <p:nvSpPr>
          <p:cNvPr id="77" name="Shape 77"/>
          <p:cNvSpPr txBox="1"/>
          <p:nvPr>
            <p:ph type="title"/>
          </p:nvPr>
        </p:nvSpPr>
        <p:spPr>
          <a:xfrm>
            <a:off x="609704" y="4116875"/>
            <a:ext cx="1609800" cy="485700"/>
          </a:xfrm>
          <a:prstGeom prst="rect">
            <a:avLst/>
          </a:prstGeom>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78" name="Shape 78"/>
        <p:cNvGrpSpPr/>
        <p:nvPr/>
      </p:nvGrpSpPr>
      <p:grpSpPr>
        <a:xfrm>
          <a:off x="0" y="0"/>
          <a:ext cx="0" cy="0"/>
          <a:chOff x="0" y="0"/>
          <a:chExt cx="0" cy="0"/>
        </a:xfrm>
      </p:grpSpPr>
      <p:sp>
        <p:nvSpPr>
          <p:cNvPr id="79" name="Shape 79"/>
          <p:cNvSpPr txBox="1"/>
          <p:nvPr>
            <p:ph type="title"/>
          </p:nvPr>
        </p:nvSpPr>
        <p:spPr>
          <a:xfrm>
            <a:off x="304800" y="205979"/>
            <a:ext cx="8539800" cy="476700"/>
          </a:xfrm>
          <a:prstGeom prst="rect">
            <a:avLst/>
          </a:prstGeom>
          <a:noFill/>
          <a:ln>
            <a:noFill/>
          </a:ln>
        </p:spPr>
        <p:txBody>
          <a:bodyPr anchorCtr="0" anchor="ctr" bIns="91425" lIns="91425" rIns="91425" wrap="square" tIns="91425"/>
          <a:lstStyle>
            <a:lvl1pPr indent="0" lvl="0" marL="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0" name="Shape 80"/>
          <p:cNvSpPr txBox="1"/>
          <p:nvPr>
            <p:ph idx="1" type="body"/>
          </p:nvPr>
        </p:nvSpPr>
        <p:spPr>
          <a:xfrm>
            <a:off x="304798" y="900807"/>
            <a:ext cx="8539800" cy="3807300"/>
          </a:xfrm>
          <a:prstGeom prst="rect">
            <a:avLst/>
          </a:prstGeom>
          <a:noFill/>
          <a:ln>
            <a:noFill/>
          </a:ln>
        </p:spPr>
        <p:txBody>
          <a:bodyPr anchorCtr="0" anchor="t" bIns="91425" lIns="91425" rIns="91425" wrap="square" tIns="91425"/>
          <a:lstStyle>
            <a:lvl1pPr indent="-81153" lvl="0" marL="201168" marR="0" rtl="0" algn="l">
              <a:spcBef>
                <a:spcPts val="600"/>
              </a:spcBef>
              <a:buClr>
                <a:schemeClr val="accent1"/>
              </a:buClr>
              <a:buSzPct val="90000"/>
              <a:buFont typeface="Arial"/>
              <a:buChar char="•"/>
              <a:defRPr b="0" i="0" sz="2100" u="none" cap="none" strike="noStrike">
                <a:solidFill>
                  <a:srgbClr val="393939"/>
                </a:solidFill>
                <a:latin typeface="Arial"/>
                <a:ea typeface="Arial"/>
                <a:cs typeface="Arial"/>
                <a:sym typeface="Arial"/>
              </a:defRPr>
            </a:lvl1pPr>
            <a:lvl2pPr indent="-78740" lvl="1" marL="377190" marR="0" rtl="0" algn="l">
              <a:spcBef>
                <a:spcPts val="600"/>
              </a:spcBef>
              <a:buClr>
                <a:schemeClr val="accent1"/>
              </a:buClr>
              <a:buSzPct val="100000"/>
              <a:buFont typeface="Arial"/>
              <a:buChar char="•"/>
              <a:defRPr b="0" i="0" sz="1900" u="none" cap="none" strike="noStrike">
                <a:solidFill>
                  <a:srgbClr val="393939"/>
                </a:solidFill>
                <a:latin typeface="Arial"/>
                <a:ea typeface="Arial"/>
                <a:cs typeface="Arial"/>
                <a:sym typeface="Arial"/>
              </a:defRPr>
            </a:lvl2pPr>
            <a:lvl3pPr indent="-120650" lvl="2" marL="685800" marR="0" rtl="0" algn="l">
              <a:spcBef>
                <a:spcPts val="600"/>
              </a:spcBef>
              <a:buClr>
                <a:schemeClr val="accent1"/>
              </a:buClr>
              <a:buSzPct val="100000"/>
              <a:buFont typeface="Arial"/>
              <a:buChar char="•"/>
              <a:defRPr b="0" i="0" sz="1700" u="none" cap="none" strike="noStrike">
                <a:solidFill>
                  <a:srgbClr val="393939"/>
                </a:solidFill>
                <a:latin typeface="Arial"/>
                <a:ea typeface="Arial"/>
                <a:cs typeface="Arial"/>
                <a:sym typeface="Arial"/>
              </a:defRPr>
            </a:lvl3pPr>
            <a:lvl4pPr indent="-138430" lvl="3" marL="868680" marR="0" rtl="0" algn="l">
              <a:spcBef>
                <a:spcPts val="600"/>
              </a:spcBef>
              <a:buClr>
                <a:schemeClr val="accent1"/>
              </a:buClr>
              <a:buSzPct val="100000"/>
              <a:buFont typeface="Arial"/>
              <a:buChar char="•"/>
              <a:defRPr b="0" i="0" sz="1500" u="none" cap="none" strike="noStrike">
                <a:solidFill>
                  <a:srgbClr val="393939"/>
                </a:solidFill>
                <a:latin typeface="Arial"/>
                <a:ea typeface="Arial"/>
                <a:cs typeface="Arial"/>
                <a:sym typeface="Arial"/>
              </a:defRPr>
            </a:lvl4pPr>
            <a:lvl5pPr indent="-139700" lvl="4" marL="1143000" marR="0" rtl="0" algn="l">
              <a:spcBef>
                <a:spcPts val="600"/>
              </a:spcBef>
              <a:buClr>
                <a:schemeClr val="accent1"/>
              </a:buClr>
              <a:buSzPct val="100000"/>
              <a:buFont typeface="Arial"/>
              <a:buChar char="•"/>
              <a:defRPr b="0" i="0" sz="1400" u="none" cap="none" strike="noStrike">
                <a:solidFill>
                  <a:srgbClr val="393939"/>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12" type="sldNum"/>
          </p:nvPr>
        </p:nvSpPr>
        <p:spPr>
          <a:xfrm>
            <a:off x="304799" y="4833407"/>
            <a:ext cx="481800" cy="274500"/>
          </a:xfrm>
          <a:prstGeom prst="rect">
            <a:avLst/>
          </a:prstGeom>
          <a:noFill/>
          <a:ln>
            <a:noFill/>
          </a:ln>
        </p:spPr>
        <p:txBody>
          <a:bodyPr anchorCtr="0" anchor="ctr" bIns="45700" lIns="91425" rIns="91425" wrap="square" tIns="45700">
            <a:noAutofit/>
          </a:bodyPr>
          <a:lstStyle/>
          <a:p>
            <a:pPr indent="0" lvl="0" marL="0" marR="0" rtl="0" algn="l">
              <a:spcBef>
                <a:spcPts val="0"/>
              </a:spcBef>
              <a:buSzPct val="25000"/>
              <a:buNone/>
            </a:pPr>
            <a:fld id="{00000000-1234-1234-1234-123412341234}" type="slidenum">
              <a:rPr lang="en" sz="1200">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 2 columns">
    <p:spTree>
      <p:nvGrpSpPr>
        <p:cNvPr id="14" name="Shape 14"/>
        <p:cNvGrpSpPr/>
        <p:nvPr/>
      </p:nvGrpSpPr>
      <p:grpSpPr>
        <a:xfrm>
          <a:off x="0" y="0"/>
          <a:ext cx="0" cy="0"/>
          <a:chOff x="0" y="0"/>
          <a:chExt cx="0" cy="0"/>
        </a:xfrm>
      </p:grpSpPr>
      <p:sp>
        <p:nvSpPr>
          <p:cNvPr id="15" name="Shape 15"/>
          <p:cNvSpPr txBox="1"/>
          <p:nvPr>
            <p:ph type="title"/>
          </p:nvPr>
        </p:nvSpPr>
        <p:spPr>
          <a:xfrm>
            <a:off x="893700" y="205987"/>
            <a:ext cx="6462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16" name="Shape 16"/>
          <p:cNvSpPr txBox="1"/>
          <p:nvPr>
            <p:ph idx="1" type="body"/>
          </p:nvPr>
        </p:nvSpPr>
        <p:spPr>
          <a:xfrm>
            <a:off x="893625" y="1200150"/>
            <a:ext cx="3136800" cy="372570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7" name="Shape 17"/>
          <p:cNvSpPr txBox="1"/>
          <p:nvPr>
            <p:ph idx="2" type="body"/>
          </p:nvPr>
        </p:nvSpPr>
        <p:spPr>
          <a:xfrm>
            <a:off x="4219455" y="1200150"/>
            <a:ext cx="3136800" cy="3725700"/>
          </a:xfrm>
          <a:prstGeom prst="rect">
            <a:avLst/>
          </a:prstGeom>
          <a:noFill/>
          <a:ln>
            <a:noFill/>
          </a:ln>
        </p:spPr>
        <p:txBody>
          <a:bodyPr anchorCtr="0" anchor="t" bIns="91425" lIns="91425" rIns="91425" wrap="square" tIns="91425"/>
          <a:lstStyle>
            <a:lvl1pPr indent="114300" lvl="0" marL="0" marR="0" rtl="0" algn="l">
              <a:lnSpc>
                <a:spcPct val="100000"/>
              </a:lnSpc>
              <a:spcBef>
                <a:spcPts val="0"/>
              </a:spcBef>
              <a:spcAft>
                <a:spcPts val="0"/>
              </a:spcAft>
              <a:buClr>
                <a:srgbClr val="677480"/>
              </a:buClr>
              <a:buSzPct val="100000"/>
              <a:buFont typeface="Lato"/>
              <a:buChar char="▷"/>
              <a:defRPr b="0" i="0" sz="18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18" name="Shape 18"/>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 name="Shape 19"/>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2" name="Shape 22"/>
        <p:cNvGrpSpPr/>
        <p:nvPr/>
      </p:nvGrpSpPr>
      <p:grpSpPr>
        <a:xfrm>
          <a:off x="0" y="0"/>
          <a:ext cx="0" cy="0"/>
          <a:chOff x="0" y="0"/>
          <a:chExt cx="0" cy="0"/>
        </a:xfrm>
      </p:grpSpPr>
      <p:sp>
        <p:nvSpPr>
          <p:cNvPr id="23" name="Shape 23"/>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 name="Shape 25"/>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ubtitle">
    <p:spTree>
      <p:nvGrpSpPr>
        <p:cNvPr id="27" name="Shape 27"/>
        <p:cNvGrpSpPr/>
        <p:nvPr/>
      </p:nvGrpSpPr>
      <p:grpSpPr>
        <a:xfrm>
          <a:off x="0" y="0"/>
          <a:ext cx="0" cy="0"/>
          <a:chOff x="0" y="0"/>
          <a:chExt cx="0" cy="0"/>
        </a:xfrm>
      </p:grpSpPr>
      <p:sp>
        <p:nvSpPr>
          <p:cNvPr id="28" name="Shape 28"/>
          <p:cNvSpPr/>
          <p:nvPr/>
        </p:nvSpPr>
        <p:spPr>
          <a:xfrm>
            <a:off x="0" y="0"/>
            <a:ext cx="9144000" cy="39930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9" name="Shape 29"/>
          <p:cNvSpPr txBox="1"/>
          <p:nvPr>
            <p:ph type="ctrTitle"/>
          </p:nvPr>
        </p:nvSpPr>
        <p:spPr>
          <a:xfrm>
            <a:off x="685800" y="1583342"/>
            <a:ext cx="7772400" cy="11598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rgbClr val="FFFFFF"/>
              </a:buClr>
              <a:buFont typeface="Raleway"/>
              <a:buNone/>
              <a:defRPr b="0" i="0" sz="4800" u="none" cap="none" strike="noStrike">
                <a:solidFill>
                  <a:srgbClr val="FFFFFF"/>
                </a:solidFill>
                <a:latin typeface="Raleway"/>
                <a:ea typeface="Raleway"/>
                <a:cs typeface="Raleway"/>
                <a:sym typeface="Raleway"/>
              </a:defRPr>
            </a:lvl1pPr>
            <a:lvl2pPr indent="0" lvl="1" rtl="0" algn="ctr">
              <a:spcBef>
                <a:spcPts val="0"/>
              </a:spcBef>
              <a:buClr>
                <a:srgbClr val="FFFFFF"/>
              </a:buClr>
              <a:buFont typeface="Raleway"/>
              <a:buNone/>
              <a:defRPr sz="4800">
                <a:solidFill>
                  <a:srgbClr val="FFFFFF"/>
                </a:solidFill>
                <a:latin typeface="Raleway"/>
                <a:ea typeface="Raleway"/>
                <a:cs typeface="Raleway"/>
                <a:sym typeface="Raleway"/>
              </a:defRPr>
            </a:lvl2pPr>
            <a:lvl3pPr indent="0" lvl="2" rtl="0" algn="ctr">
              <a:spcBef>
                <a:spcPts val="0"/>
              </a:spcBef>
              <a:buClr>
                <a:srgbClr val="FFFFFF"/>
              </a:buClr>
              <a:buFont typeface="Raleway"/>
              <a:buNone/>
              <a:defRPr sz="4800">
                <a:solidFill>
                  <a:srgbClr val="FFFFFF"/>
                </a:solidFill>
                <a:latin typeface="Raleway"/>
                <a:ea typeface="Raleway"/>
                <a:cs typeface="Raleway"/>
                <a:sym typeface="Raleway"/>
              </a:defRPr>
            </a:lvl3pPr>
            <a:lvl4pPr indent="0" lvl="3" rtl="0" algn="ctr">
              <a:spcBef>
                <a:spcPts val="0"/>
              </a:spcBef>
              <a:buClr>
                <a:srgbClr val="FFFFFF"/>
              </a:buClr>
              <a:buFont typeface="Raleway"/>
              <a:buNone/>
              <a:defRPr sz="4800">
                <a:solidFill>
                  <a:srgbClr val="FFFFFF"/>
                </a:solidFill>
                <a:latin typeface="Raleway"/>
                <a:ea typeface="Raleway"/>
                <a:cs typeface="Raleway"/>
                <a:sym typeface="Raleway"/>
              </a:defRPr>
            </a:lvl4pPr>
            <a:lvl5pPr indent="0" lvl="4" rtl="0" algn="ctr">
              <a:spcBef>
                <a:spcPts val="0"/>
              </a:spcBef>
              <a:buClr>
                <a:srgbClr val="FFFFFF"/>
              </a:buClr>
              <a:buFont typeface="Raleway"/>
              <a:buNone/>
              <a:defRPr sz="4800">
                <a:solidFill>
                  <a:srgbClr val="FFFFFF"/>
                </a:solidFill>
                <a:latin typeface="Raleway"/>
                <a:ea typeface="Raleway"/>
                <a:cs typeface="Raleway"/>
                <a:sym typeface="Raleway"/>
              </a:defRPr>
            </a:lvl5pPr>
            <a:lvl6pPr indent="0" lvl="5" rtl="0" algn="ctr">
              <a:spcBef>
                <a:spcPts val="0"/>
              </a:spcBef>
              <a:buClr>
                <a:srgbClr val="FFFFFF"/>
              </a:buClr>
              <a:buFont typeface="Raleway"/>
              <a:buNone/>
              <a:defRPr sz="4800">
                <a:solidFill>
                  <a:srgbClr val="FFFFFF"/>
                </a:solidFill>
                <a:latin typeface="Raleway"/>
                <a:ea typeface="Raleway"/>
                <a:cs typeface="Raleway"/>
                <a:sym typeface="Raleway"/>
              </a:defRPr>
            </a:lvl6pPr>
            <a:lvl7pPr indent="0" lvl="6" rtl="0" algn="ctr">
              <a:spcBef>
                <a:spcPts val="0"/>
              </a:spcBef>
              <a:buClr>
                <a:srgbClr val="FFFFFF"/>
              </a:buClr>
              <a:buFont typeface="Raleway"/>
              <a:buNone/>
              <a:defRPr sz="4800">
                <a:solidFill>
                  <a:srgbClr val="FFFFFF"/>
                </a:solidFill>
                <a:latin typeface="Raleway"/>
                <a:ea typeface="Raleway"/>
                <a:cs typeface="Raleway"/>
                <a:sym typeface="Raleway"/>
              </a:defRPr>
            </a:lvl7pPr>
            <a:lvl8pPr indent="0" lvl="7" rtl="0" algn="ctr">
              <a:spcBef>
                <a:spcPts val="0"/>
              </a:spcBef>
              <a:buClr>
                <a:srgbClr val="FFFFFF"/>
              </a:buClr>
              <a:buFont typeface="Raleway"/>
              <a:buNone/>
              <a:defRPr sz="4800">
                <a:solidFill>
                  <a:srgbClr val="FFFFFF"/>
                </a:solidFill>
                <a:latin typeface="Raleway"/>
                <a:ea typeface="Raleway"/>
                <a:cs typeface="Raleway"/>
                <a:sym typeface="Raleway"/>
              </a:defRPr>
            </a:lvl8pPr>
            <a:lvl9pPr indent="0" lvl="8" rtl="0" algn="ctr">
              <a:spcBef>
                <a:spcPts val="0"/>
              </a:spcBef>
              <a:buClr>
                <a:srgbClr val="FFFFFF"/>
              </a:buClr>
              <a:buFont typeface="Raleway"/>
              <a:buNone/>
              <a:defRPr sz="4800">
                <a:solidFill>
                  <a:srgbClr val="FFFFFF"/>
                </a:solidFill>
                <a:latin typeface="Raleway"/>
                <a:ea typeface="Raleway"/>
                <a:cs typeface="Raleway"/>
                <a:sym typeface="Raleway"/>
              </a:defRPr>
            </a:lvl9pPr>
          </a:lstStyle>
          <a:p/>
        </p:txBody>
      </p:sp>
      <p:sp>
        <p:nvSpPr>
          <p:cNvPr id="30" name="Shape 30"/>
          <p:cNvSpPr txBox="1"/>
          <p:nvPr>
            <p:ph idx="1" type="subTitle"/>
          </p:nvPr>
        </p:nvSpPr>
        <p:spPr>
          <a:xfrm>
            <a:off x="685800" y="2840052"/>
            <a:ext cx="7772400" cy="7848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1pPr>
            <a:lvl2pPr indent="0" lvl="1" marL="457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2pPr>
            <a:lvl3pPr indent="0" lvl="2" marL="914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3pPr>
            <a:lvl4pPr indent="0" lvl="3" marL="1371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4pPr>
            <a:lvl5pPr indent="0" lvl="4" marL="18288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5pPr>
            <a:lvl6pPr indent="0" lvl="5" marL="22860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6pPr>
            <a:lvl7pPr indent="0" lvl="6" marL="27432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7pPr>
            <a:lvl8pPr indent="0" lvl="7" marL="32004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8pPr>
            <a:lvl9pPr indent="0" lvl="8" marL="3657600" marR="0" rtl="0" algn="ctr">
              <a:lnSpc>
                <a:spcPct val="100000"/>
              </a:lnSpc>
              <a:spcBef>
                <a:spcPts val="0"/>
              </a:spcBef>
              <a:spcAft>
                <a:spcPts val="0"/>
              </a:spcAft>
              <a:buClr>
                <a:srgbClr val="FFFFFF"/>
              </a:buClr>
              <a:buFont typeface="Lato"/>
              <a:buNone/>
              <a:defRPr b="1" i="0" sz="2400" u="none" cap="none" strike="noStrike">
                <a:solidFill>
                  <a:srgbClr val="FFFFFF"/>
                </a:solidFill>
                <a:latin typeface="Lato"/>
                <a:ea typeface="Lato"/>
                <a:cs typeface="Lato"/>
                <a:sym typeface="Lato"/>
              </a:defRPr>
            </a:lvl9pPr>
          </a:lstStyle>
          <a:p/>
        </p:txBody>
      </p:sp>
      <p:sp>
        <p:nvSpPr>
          <p:cNvPr id="31" name="Shape 31"/>
          <p:cNvSpPr/>
          <p:nvPr/>
        </p:nvSpPr>
        <p:spPr>
          <a:xfrm>
            <a:off x="3047702" y="3992850"/>
            <a:ext cx="3047699"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a:off x="6096269" y="3992850"/>
            <a:ext cx="3047699"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a:off x="1" y="3992850"/>
            <a:ext cx="3047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34" name="Shape 34"/>
        <p:cNvGrpSpPr/>
        <p:nvPr/>
      </p:nvGrpSpPr>
      <p:grpSpPr>
        <a:xfrm>
          <a:off x="0" y="0"/>
          <a:ext cx="0" cy="0"/>
          <a:chOff x="0" y="0"/>
          <a:chExt cx="0" cy="0"/>
        </a:xfrm>
      </p:grpSpPr>
      <p:sp>
        <p:nvSpPr>
          <p:cNvPr id="35" name="Shape 35"/>
          <p:cNvSpPr txBox="1"/>
          <p:nvPr>
            <p:ph idx="1" type="body"/>
          </p:nvPr>
        </p:nvSpPr>
        <p:spPr>
          <a:xfrm>
            <a:off x="1710425" y="2161800"/>
            <a:ext cx="5723700" cy="819900"/>
          </a:xfrm>
          <a:prstGeom prst="rect">
            <a:avLst/>
          </a:prstGeom>
          <a:noFill/>
          <a:ln>
            <a:noFill/>
          </a:ln>
        </p:spPr>
        <p:txBody>
          <a:bodyPr anchorCtr="0" anchor="t" bIns="91425" lIns="91425" rIns="91425" wrap="square" tIns="91425"/>
          <a:lstStyle>
            <a:lvl1pPr indent="190500" lvl="0" marL="0" marR="0" rtl="0" algn="ctr">
              <a:lnSpc>
                <a:spcPct val="100000"/>
              </a:lnSpc>
              <a:spcBef>
                <a:spcPts val="0"/>
              </a:spcBef>
              <a:spcAft>
                <a:spcPts val="0"/>
              </a:spcAft>
              <a:buClr>
                <a:srgbClr val="677480"/>
              </a:buClr>
              <a:buSzPct val="100000"/>
              <a:buFont typeface="Lato"/>
              <a:buChar char="▷"/>
              <a:defRPr b="0" i="1" sz="3000" u="none" cap="none" strike="noStrike">
                <a:solidFill>
                  <a:srgbClr val="677480"/>
                </a:solidFill>
                <a:latin typeface="Lato"/>
                <a:ea typeface="Lato"/>
                <a:cs typeface="Lato"/>
                <a:sym typeface="Lato"/>
              </a:defRPr>
            </a:lvl1pPr>
            <a:lvl2pPr indent="0" lvl="1" marL="4572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2pPr>
            <a:lvl3pPr indent="0" lvl="2" marL="914400" marR="0" rtl="0" algn="ctr">
              <a:lnSpc>
                <a:spcPct val="100000"/>
              </a:lnSpc>
              <a:spcBef>
                <a:spcPts val="0"/>
              </a:spcBef>
              <a:spcAft>
                <a:spcPts val="0"/>
              </a:spcAft>
              <a:buClr>
                <a:srgbClr val="677480"/>
              </a:buClr>
              <a:buFont typeface="Lato"/>
              <a:buNone/>
              <a:defRPr b="0" i="1" sz="2400" u="none" cap="none" strike="noStrike">
                <a:solidFill>
                  <a:srgbClr val="677480"/>
                </a:solidFill>
                <a:latin typeface="Lato"/>
                <a:ea typeface="Lato"/>
                <a:cs typeface="Lato"/>
                <a:sym typeface="Lato"/>
              </a:defRPr>
            </a:lvl3pPr>
            <a:lvl4pPr indent="0" lvl="3" marL="1371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4pPr>
            <a:lvl5pPr indent="0" lvl="4" marL="18288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5pPr>
            <a:lvl6pPr indent="0" lvl="5" marL="22860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6pPr>
            <a:lvl7pPr indent="0" lvl="6" marL="27432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7pPr>
            <a:lvl8pPr indent="0" lvl="7" marL="32004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8pPr>
            <a:lvl9pPr indent="0" lvl="8" marL="3657600" marR="0" rtl="0" algn="ctr">
              <a:lnSpc>
                <a:spcPct val="100000"/>
              </a:lnSpc>
              <a:spcBef>
                <a:spcPts val="0"/>
              </a:spcBef>
              <a:spcAft>
                <a:spcPts val="0"/>
              </a:spcAft>
              <a:buClr>
                <a:srgbClr val="677480"/>
              </a:buClr>
              <a:buFont typeface="Lato"/>
              <a:buNone/>
              <a:defRPr b="0" i="1" sz="1800" u="none" cap="none" strike="noStrike">
                <a:solidFill>
                  <a:srgbClr val="677480"/>
                </a:solidFill>
                <a:latin typeface="Lato"/>
                <a:ea typeface="Lato"/>
                <a:cs typeface="Lato"/>
                <a:sym typeface="Lato"/>
              </a:defRPr>
            </a:lvl9pPr>
          </a:lstStyle>
          <a:p/>
        </p:txBody>
      </p:sp>
      <p:sp>
        <p:nvSpPr>
          <p:cNvPr id="36" name="Shape 36"/>
          <p:cNvSpPr txBox="1"/>
          <p:nvPr/>
        </p:nvSpPr>
        <p:spPr>
          <a:xfrm>
            <a:off x="3593400" y="1181418"/>
            <a:ext cx="1957200" cy="6537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Clr>
                <a:srgbClr val="97ABBC"/>
              </a:buClr>
              <a:buSzPct val="25000"/>
              <a:buFont typeface="Arial"/>
              <a:buNone/>
            </a:pPr>
            <a:r>
              <a:rPr b="1" i="0" lang="en" sz="9600" u="none" cap="none" strike="noStrike">
                <a:solidFill>
                  <a:srgbClr val="97ABBC"/>
                </a:solidFill>
                <a:latin typeface="Arial"/>
                <a:ea typeface="Arial"/>
                <a:cs typeface="Arial"/>
                <a:sym typeface="Arial"/>
              </a:rPr>
              <a:t>“</a:t>
            </a:r>
          </a:p>
        </p:txBody>
      </p:sp>
      <p:sp>
        <p:nvSpPr>
          <p:cNvPr id="37" name="Shape 37"/>
          <p:cNvSpPr/>
          <p:nvPr/>
        </p:nvSpPr>
        <p:spPr>
          <a:xfrm>
            <a:off x="5723282" y="1599675"/>
            <a:ext cx="17103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 name="Shape 38"/>
          <p:cNvSpPr/>
          <p:nvPr/>
        </p:nvSpPr>
        <p:spPr>
          <a:xfrm>
            <a:off x="7434175" y="1599675"/>
            <a:ext cx="17103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p:nvPr/>
        </p:nvSpPr>
        <p:spPr>
          <a:xfrm>
            <a:off x="0" y="1599675"/>
            <a:ext cx="17103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 name="Shape 40"/>
          <p:cNvSpPr/>
          <p:nvPr/>
        </p:nvSpPr>
        <p:spPr>
          <a:xfrm>
            <a:off x="1710424" y="1599675"/>
            <a:ext cx="17103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 1 column">
    <p:spTree>
      <p:nvGrpSpPr>
        <p:cNvPr id="41" name="Shape 41"/>
        <p:cNvGrpSpPr/>
        <p:nvPr/>
      </p:nvGrpSpPr>
      <p:grpSpPr>
        <a:xfrm>
          <a:off x="0" y="0"/>
          <a:ext cx="0" cy="0"/>
          <a:chOff x="0" y="0"/>
          <a:chExt cx="0" cy="0"/>
        </a:xfrm>
      </p:grpSpPr>
      <p:sp>
        <p:nvSpPr>
          <p:cNvPr id="42" name="Shape 42"/>
          <p:cNvSpPr txBox="1"/>
          <p:nvPr>
            <p:ph type="title"/>
          </p:nvPr>
        </p:nvSpPr>
        <p:spPr>
          <a:xfrm>
            <a:off x="893700" y="205987"/>
            <a:ext cx="6462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43" name="Shape 43"/>
          <p:cNvSpPr txBox="1"/>
          <p:nvPr>
            <p:ph idx="1" type="body"/>
          </p:nvPr>
        </p:nvSpPr>
        <p:spPr>
          <a:xfrm>
            <a:off x="893700" y="1373587"/>
            <a:ext cx="6462600" cy="3552300"/>
          </a:xfrm>
          <a:prstGeom prst="rect">
            <a:avLst/>
          </a:prstGeom>
          <a:noFill/>
          <a:ln>
            <a:noFill/>
          </a:ln>
        </p:spPr>
        <p:txBody>
          <a:bodyPr anchorCtr="0" anchor="t" bIns="91425" lIns="91425" rIns="91425" wrap="square" tIns="91425"/>
          <a:lstStyle>
            <a:lvl1pPr indent="190500" lvl="0" marL="0" marR="0" rtl="0" algn="l">
              <a:lnSpc>
                <a:spcPct val="100000"/>
              </a:lnSpc>
              <a:spcBef>
                <a:spcPts val="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800" u="none" cap="none" strike="noStrike">
                <a:solidFill>
                  <a:srgbClr val="677480"/>
                </a:solidFill>
                <a:latin typeface="Lato"/>
                <a:ea typeface="Lato"/>
                <a:cs typeface="Lato"/>
                <a:sym typeface="Lato"/>
              </a:defRPr>
            </a:lvl9pPr>
          </a:lstStyle>
          <a:p/>
        </p:txBody>
      </p:sp>
      <p:sp>
        <p:nvSpPr>
          <p:cNvPr id="44" name="Shape 44"/>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 name="Shape 47"/>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color background">
    <p:bg>
      <p:bgPr>
        <a:solidFill>
          <a:srgbClr val="2185C5"/>
        </a:solidFill>
      </p:bgPr>
    </p:bg>
    <p:spTree>
      <p:nvGrpSpPr>
        <p:cNvPr id="48" name="Shape 48"/>
        <p:cNvGrpSpPr/>
        <p:nvPr/>
      </p:nvGrpSpPr>
      <p:grpSpPr>
        <a:xfrm>
          <a:off x="0" y="0"/>
          <a:ext cx="0" cy="0"/>
          <a:chOff x="0" y="0"/>
          <a:chExt cx="0" cy="0"/>
        </a:xfrm>
      </p:grpSpPr>
      <p:sp>
        <p:nvSpPr>
          <p:cNvPr id="49" name="Shape 49"/>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a:off x="0" y="5066325"/>
            <a:ext cx="893700" cy="77100"/>
          </a:xfrm>
          <a:prstGeom prst="rect">
            <a:avLst/>
          </a:prstGeom>
          <a:solidFill>
            <a:srgbClr val="FFFFFF"/>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893708" y="5066325"/>
            <a:ext cx="64626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3 columns">
    <p:spTree>
      <p:nvGrpSpPr>
        <p:cNvPr id="53" name="Shape 53"/>
        <p:cNvGrpSpPr/>
        <p:nvPr/>
      </p:nvGrpSpPr>
      <p:grpSpPr>
        <a:xfrm>
          <a:off x="0" y="0"/>
          <a:ext cx="0" cy="0"/>
          <a:chOff x="0" y="0"/>
          <a:chExt cx="0" cy="0"/>
        </a:xfrm>
      </p:grpSpPr>
      <p:sp>
        <p:nvSpPr>
          <p:cNvPr id="54" name="Shape 54"/>
          <p:cNvSpPr txBox="1"/>
          <p:nvPr>
            <p:ph type="title"/>
          </p:nvPr>
        </p:nvSpPr>
        <p:spPr>
          <a:xfrm>
            <a:off x="893700" y="205987"/>
            <a:ext cx="6462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rtl="0">
              <a:spcBef>
                <a:spcPts val="0"/>
              </a:spcBef>
              <a:buClr>
                <a:srgbClr val="97ABBC"/>
              </a:buClr>
              <a:buFont typeface="Raleway"/>
              <a:buNone/>
              <a:defRPr sz="3600">
                <a:solidFill>
                  <a:srgbClr val="97ABBC"/>
                </a:solidFill>
                <a:latin typeface="Raleway"/>
                <a:ea typeface="Raleway"/>
                <a:cs typeface="Raleway"/>
                <a:sym typeface="Raleway"/>
              </a:defRPr>
            </a:lvl2pPr>
            <a:lvl3pPr indent="0" lvl="2" rtl="0">
              <a:spcBef>
                <a:spcPts val="0"/>
              </a:spcBef>
              <a:buClr>
                <a:srgbClr val="97ABBC"/>
              </a:buClr>
              <a:buFont typeface="Raleway"/>
              <a:buNone/>
              <a:defRPr sz="3600">
                <a:solidFill>
                  <a:srgbClr val="97ABBC"/>
                </a:solidFill>
                <a:latin typeface="Raleway"/>
                <a:ea typeface="Raleway"/>
                <a:cs typeface="Raleway"/>
                <a:sym typeface="Raleway"/>
              </a:defRPr>
            </a:lvl3pPr>
            <a:lvl4pPr indent="0" lvl="3" rtl="0">
              <a:spcBef>
                <a:spcPts val="0"/>
              </a:spcBef>
              <a:buClr>
                <a:srgbClr val="97ABBC"/>
              </a:buClr>
              <a:buFont typeface="Raleway"/>
              <a:buNone/>
              <a:defRPr sz="3600">
                <a:solidFill>
                  <a:srgbClr val="97ABBC"/>
                </a:solidFill>
                <a:latin typeface="Raleway"/>
                <a:ea typeface="Raleway"/>
                <a:cs typeface="Raleway"/>
                <a:sym typeface="Raleway"/>
              </a:defRPr>
            </a:lvl4pPr>
            <a:lvl5pPr indent="0" lvl="4" rtl="0">
              <a:spcBef>
                <a:spcPts val="0"/>
              </a:spcBef>
              <a:buClr>
                <a:srgbClr val="97ABBC"/>
              </a:buClr>
              <a:buFont typeface="Raleway"/>
              <a:buNone/>
              <a:defRPr sz="3600">
                <a:solidFill>
                  <a:srgbClr val="97ABBC"/>
                </a:solidFill>
                <a:latin typeface="Raleway"/>
                <a:ea typeface="Raleway"/>
                <a:cs typeface="Raleway"/>
                <a:sym typeface="Raleway"/>
              </a:defRPr>
            </a:lvl5pPr>
            <a:lvl6pPr indent="0" lvl="5" rtl="0">
              <a:spcBef>
                <a:spcPts val="0"/>
              </a:spcBef>
              <a:buClr>
                <a:srgbClr val="97ABBC"/>
              </a:buClr>
              <a:buFont typeface="Raleway"/>
              <a:buNone/>
              <a:defRPr sz="3600">
                <a:solidFill>
                  <a:srgbClr val="97ABBC"/>
                </a:solidFill>
                <a:latin typeface="Raleway"/>
                <a:ea typeface="Raleway"/>
                <a:cs typeface="Raleway"/>
                <a:sym typeface="Raleway"/>
              </a:defRPr>
            </a:lvl6pPr>
            <a:lvl7pPr indent="0" lvl="6" rtl="0">
              <a:spcBef>
                <a:spcPts val="0"/>
              </a:spcBef>
              <a:buClr>
                <a:srgbClr val="97ABBC"/>
              </a:buClr>
              <a:buFont typeface="Raleway"/>
              <a:buNone/>
              <a:defRPr sz="3600">
                <a:solidFill>
                  <a:srgbClr val="97ABBC"/>
                </a:solidFill>
                <a:latin typeface="Raleway"/>
                <a:ea typeface="Raleway"/>
                <a:cs typeface="Raleway"/>
                <a:sym typeface="Raleway"/>
              </a:defRPr>
            </a:lvl7pPr>
            <a:lvl8pPr indent="0" lvl="7" rtl="0">
              <a:spcBef>
                <a:spcPts val="0"/>
              </a:spcBef>
              <a:buClr>
                <a:srgbClr val="97ABBC"/>
              </a:buClr>
              <a:buFont typeface="Raleway"/>
              <a:buNone/>
              <a:defRPr sz="3600">
                <a:solidFill>
                  <a:srgbClr val="97ABBC"/>
                </a:solidFill>
                <a:latin typeface="Raleway"/>
                <a:ea typeface="Raleway"/>
                <a:cs typeface="Raleway"/>
                <a:sym typeface="Raleway"/>
              </a:defRPr>
            </a:lvl8pPr>
            <a:lvl9pPr indent="0" lvl="8" rtl="0">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55" name="Shape 55"/>
          <p:cNvSpPr txBox="1"/>
          <p:nvPr>
            <p:ph idx="1" type="body"/>
          </p:nvPr>
        </p:nvSpPr>
        <p:spPr>
          <a:xfrm>
            <a:off x="893700" y="1200150"/>
            <a:ext cx="2371200" cy="3725700"/>
          </a:xfrm>
          <a:prstGeom prst="rect">
            <a:avLst/>
          </a:prstGeom>
          <a:noFill/>
          <a:ln>
            <a:noFill/>
          </a:ln>
        </p:spPr>
        <p:txBody>
          <a:bodyPr anchorCtr="0" anchor="t" bIns="91425" lIns="91425" rIns="91425" wrap="square"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6" name="Shape 56"/>
          <p:cNvSpPr txBox="1"/>
          <p:nvPr>
            <p:ph idx="2" type="body"/>
          </p:nvPr>
        </p:nvSpPr>
        <p:spPr>
          <a:xfrm>
            <a:off x="3386403" y="1200150"/>
            <a:ext cx="2371200" cy="3725700"/>
          </a:xfrm>
          <a:prstGeom prst="rect">
            <a:avLst/>
          </a:prstGeom>
          <a:noFill/>
          <a:ln>
            <a:noFill/>
          </a:ln>
        </p:spPr>
        <p:txBody>
          <a:bodyPr anchorCtr="0" anchor="t" bIns="91425" lIns="91425" rIns="91425" wrap="square"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7" name="Shape 57"/>
          <p:cNvSpPr txBox="1"/>
          <p:nvPr>
            <p:ph idx="3" type="body"/>
          </p:nvPr>
        </p:nvSpPr>
        <p:spPr>
          <a:xfrm>
            <a:off x="5879107" y="1200150"/>
            <a:ext cx="2371200" cy="3725700"/>
          </a:xfrm>
          <a:prstGeom prst="rect">
            <a:avLst/>
          </a:prstGeom>
          <a:noFill/>
          <a:ln>
            <a:noFill/>
          </a:ln>
        </p:spPr>
        <p:txBody>
          <a:bodyPr anchorCtr="0" anchor="t" bIns="91425" lIns="91425" rIns="91425" wrap="square" tIns="91425"/>
          <a:lstStyle>
            <a:lvl1pPr indent="88900" lvl="0" marL="0" marR="0" rtl="0" algn="l">
              <a:lnSpc>
                <a:spcPct val="100000"/>
              </a:lnSpc>
              <a:spcBef>
                <a:spcPts val="0"/>
              </a:spcBef>
              <a:spcAft>
                <a:spcPts val="0"/>
              </a:spcAft>
              <a:buClr>
                <a:srgbClr val="677480"/>
              </a:buClr>
              <a:buSzPct val="100000"/>
              <a:buFont typeface="Lato"/>
              <a:buChar char="▷"/>
              <a:defRPr b="0" i="0" sz="1400" u="none" cap="none" strike="noStrike">
                <a:solidFill>
                  <a:srgbClr val="677480"/>
                </a:solidFill>
                <a:latin typeface="Lato"/>
                <a:ea typeface="Lato"/>
                <a:cs typeface="Lato"/>
                <a:sym typeface="Lato"/>
              </a:defRPr>
            </a:lvl1pPr>
            <a:lvl2pPr indent="0" lvl="1" marL="457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2pPr>
            <a:lvl3pPr indent="0" lvl="2" marL="914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3pPr>
            <a:lvl4pPr indent="0" lvl="3" marL="1371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4pPr>
            <a:lvl5pPr indent="0" lvl="4" marL="18288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5pPr>
            <a:lvl6pPr indent="0" lvl="5" marL="22860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6pPr>
            <a:lvl7pPr indent="0" lvl="6" marL="27432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7pPr>
            <a:lvl8pPr indent="0" lvl="7" marL="32004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8pPr>
            <a:lvl9pPr indent="0" lvl="8" marL="3657600" marR="0" rtl="0" algn="l">
              <a:lnSpc>
                <a:spcPct val="100000"/>
              </a:lnSpc>
              <a:spcBef>
                <a:spcPts val="0"/>
              </a:spcBef>
              <a:spcAft>
                <a:spcPts val="0"/>
              </a:spcAft>
              <a:buClr>
                <a:srgbClr val="677480"/>
              </a:buClr>
              <a:buFont typeface="Lato"/>
              <a:buNone/>
              <a:defRPr b="0" i="0" sz="1400" u="none" cap="none" strike="noStrike">
                <a:solidFill>
                  <a:srgbClr val="677480"/>
                </a:solidFill>
                <a:latin typeface="Lato"/>
                <a:ea typeface="Lato"/>
                <a:cs typeface="Lato"/>
                <a:sym typeface="Lato"/>
              </a:defRPr>
            </a:lvl9pPr>
          </a:lstStyle>
          <a:p/>
        </p:txBody>
      </p:sp>
      <p:sp>
        <p:nvSpPr>
          <p:cNvPr id="58" name="Shape 58"/>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0" name="Shape 60"/>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 name="Shape 61"/>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2" name="Shape 62"/>
        <p:cNvGrpSpPr/>
        <p:nvPr/>
      </p:nvGrpSpPr>
      <p:grpSpPr>
        <a:xfrm>
          <a:off x="0" y="0"/>
          <a:ext cx="0" cy="0"/>
          <a:chOff x="0" y="0"/>
          <a:chExt cx="0" cy="0"/>
        </a:xfrm>
      </p:grpSpPr>
      <p:sp>
        <p:nvSpPr>
          <p:cNvPr id="63" name="Shape 63"/>
          <p:cNvSpPr txBox="1"/>
          <p:nvPr>
            <p:ph type="title"/>
          </p:nvPr>
        </p:nvSpPr>
        <p:spPr>
          <a:xfrm>
            <a:off x="893700" y="205987"/>
            <a:ext cx="6462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64" name="Shape 64"/>
          <p:cNvSpPr/>
          <p:nvPr/>
        </p:nvSpPr>
        <p:spPr>
          <a:xfrm>
            <a:off x="7356365" y="5066325"/>
            <a:ext cx="893700" cy="77100"/>
          </a:xfrm>
          <a:prstGeom prst="rect">
            <a:avLst/>
          </a:prstGeom>
          <a:solidFill>
            <a:srgbClr val="FF971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8250310" y="5066325"/>
            <a:ext cx="893700" cy="77100"/>
          </a:xfrm>
          <a:prstGeom prst="rect">
            <a:avLst/>
          </a:prstGeom>
          <a:solidFill>
            <a:srgbClr val="F20253"/>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p:nvPr/>
        </p:nvSpPr>
        <p:spPr>
          <a:xfrm>
            <a:off x="0" y="5066325"/>
            <a:ext cx="893700" cy="77100"/>
          </a:xfrm>
          <a:prstGeom prst="rect">
            <a:avLst/>
          </a:prstGeom>
          <a:solidFill>
            <a:srgbClr val="7ECEFD"/>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7" name="Shape 67"/>
          <p:cNvSpPr/>
          <p:nvPr/>
        </p:nvSpPr>
        <p:spPr>
          <a:xfrm>
            <a:off x="893708" y="5066325"/>
            <a:ext cx="6462600" cy="77100"/>
          </a:xfrm>
          <a:prstGeom prst="rect">
            <a:avLst/>
          </a:prstGeom>
          <a:solidFill>
            <a:srgbClr val="2185C5"/>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93700" y="205987"/>
            <a:ext cx="6462600" cy="8574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97ABBC"/>
              </a:buClr>
              <a:buFont typeface="Raleway"/>
              <a:buNone/>
              <a:defRPr b="0" i="0" sz="3600" u="none" cap="none" strike="noStrike">
                <a:solidFill>
                  <a:srgbClr val="97ABBC"/>
                </a:solidFill>
                <a:latin typeface="Raleway"/>
                <a:ea typeface="Raleway"/>
                <a:cs typeface="Raleway"/>
                <a:sym typeface="Raleway"/>
              </a:defRPr>
            </a:lvl1pPr>
            <a:lvl2pPr indent="0" lvl="1">
              <a:spcBef>
                <a:spcPts val="0"/>
              </a:spcBef>
              <a:buClr>
                <a:srgbClr val="97ABBC"/>
              </a:buClr>
              <a:buFont typeface="Raleway"/>
              <a:buNone/>
              <a:defRPr sz="3600">
                <a:solidFill>
                  <a:srgbClr val="97ABBC"/>
                </a:solidFill>
                <a:latin typeface="Raleway"/>
                <a:ea typeface="Raleway"/>
                <a:cs typeface="Raleway"/>
                <a:sym typeface="Raleway"/>
              </a:defRPr>
            </a:lvl2pPr>
            <a:lvl3pPr indent="0" lvl="2">
              <a:spcBef>
                <a:spcPts val="0"/>
              </a:spcBef>
              <a:buClr>
                <a:srgbClr val="97ABBC"/>
              </a:buClr>
              <a:buFont typeface="Raleway"/>
              <a:buNone/>
              <a:defRPr sz="3600">
                <a:solidFill>
                  <a:srgbClr val="97ABBC"/>
                </a:solidFill>
                <a:latin typeface="Raleway"/>
                <a:ea typeface="Raleway"/>
                <a:cs typeface="Raleway"/>
                <a:sym typeface="Raleway"/>
              </a:defRPr>
            </a:lvl3pPr>
            <a:lvl4pPr indent="0" lvl="3">
              <a:spcBef>
                <a:spcPts val="0"/>
              </a:spcBef>
              <a:buClr>
                <a:srgbClr val="97ABBC"/>
              </a:buClr>
              <a:buFont typeface="Raleway"/>
              <a:buNone/>
              <a:defRPr sz="3600">
                <a:solidFill>
                  <a:srgbClr val="97ABBC"/>
                </a:solidFill>
                <a:latin typeface="Raleway"/>
                <a:ea typeface="Raleway"/>
                <a:cs typeface="Raleway"/>
                <a:sym typeface="Raleway"/>
              </a:defRPr>
            </a:lvl4pPr>
            <a:lvl5pPr indent="0" lvl="4">
              <a:spcBef>
                <a:spcPts val="0"/>
              </a:spcBef>
              <a:buClr>
                <a:srgbClr val="97ABBC"/>
              </a:buClr>
              <a:buFont typeface="Raleway"/>
              <a:buNone/>
              <a:defRPr sz="3600">
                <a:solidFill>
                  <a:srgbClr val="97ABBC"/>
                </a:solidFill>
                <a:latin typeface="Raleway"/>
                <a:ea typeface="Raleway"/>
                <a:cs typeface="Raleway"/>
                <a:sym typeface="Raleway"/>
              </a:defRPr>
            </a:lvl5pPr>
            <a:lvl6pPr indent="0" lvl="5">
              <a:spcBef>
                <a:spcPts val="0"/>
              </a:spcBef>
              <a:buClr>
                <a:srgbClr val="97ABBC"/>
              </a:buClr>
              <a:buFont typeface="Raleway"/>
              <a:buNone/>
              <a:defRPr sz="3600">
                <a:solidFill>
                  <a:srgbClr val="97ABBC"/>
                </a:solidFill>
                <a:latin typeface="Raleway"/>
                <a:ea typeface="Raleway"/>
                <a:cs typeface="Raleway"/>
                <a:sym typeface="Raleway"/>
              </a:defRPr>
            </a:lvl6pPr>
            <a:lvl7pPr indent="0" lvl="6">
              <a:spcBef>
                <a:spcPts val="0"/>
              </a:spcBef>
              <a:buClr>
                <a:srgbClr val="97ABBC"/>
              </a:buClr>
              <a:buFont typeface="Raleway"/>
              <a:buNone/>
              <a:defRPr sz="3600">
                <a:solidFill>
                  <a:srgbClr val="97ABBC"/>
                </a:solidFill>
                <a:latin typeface="Raleway"/>
                <a:ea typeface="Raleway"/>
                <a:cs typeface="Raleway"/>
                <a:sym typeface="Raleway"/>
              </a:defRPr>
            </a:lvl7pPr>
            <a:lvl8pPr indent="0" lvl="7">
              <a:spcBef>
                <a:spcPts val="0"/>
              </a:spcBef>
              <a:buClr>
                <a:srgbClr val="97ABBC"/>
              </a:buClr>
              <a:buFont typeface="Raleway"/>
              <a:buNone/>
              <a:defRPr sz="3600">
                <a:solidFill>
                  <a:srgbClr val="97ABBC"/>
                </a:solidFill>
                <a:latin typeface="Raleway"/>
                <a:ea typeface="Raleway"/>
                <a:cs typeface="Raleway"/>
                <a:sym typeface="Raleway"/>
              </a:defRPr>
            </a:lvl8pPr>
            <a:lvl9pPr indent="0" lvl="8">
              <a:spcBef>
                <a:spcPts val="0"/>
              </a:spcBef>
              <a:buClr>
                <a:srgbClr val="97ABBC"/>
              </a:buClr>
              <a:buFont typeface="Raleway"/>
              <a:buNone/>
              <a:defRPr sz="3600">
                <a:solidFill>
                  <a:srgbClr val="97ABBC"/>
                </a:solidFill>
                <a:latin typeface="Raleway"/>
                <a:ea typeface="Raleway"/>
                <a:cs typeface="Raleway"/>
                <a:sym typeface="Raleway"/>
              </a:defRPr>
            </a:lvl9pPr>
          </a:lstStyle>
          <a:p/>
        </p:txBody>
      </p:sp>
      <p:sp>
        <p:nvSpPr>
          <p:cNvPr id="7" name="Shape 7"/>
          <p:cNvSpPr txBox="1"/>
          <p:nvPr>
            <p:ph idx="1" type="body"/>
          </p:nvPr>
        </p:nvSpPr>
        <p:spPr>
          <a:xfrm>
            <a:off x="893700" y="1373587"/>
            <a:ext cx="6462600" cy="3552300"/>
          </a:xfrm>
          <a:prstGeom prst="rect">
            <a:avLst/>
          </a:prstGeom>
          <a:noFill/>
          <a:ln>
            <a:noFill/>
          </a:ln>
        </p:spPr>
        <p:txBody>
          <a:bodyPr anchorCtr="0" anchor="t" bIns="91425" lIns="91425" rIns="91425" wrap="square" tIns="91425"/>
          <a:lstStyle>
            <a:lvl1pPr indent="190500" lvl="0" marL="0" marR="0" rtl="0" algn="l">
              <a:lnSpc>
                <a:spcPct val="100000"/>
              </a:lnSpc>
              <a:spcBef>
                <a:spcPts val="600"/>
              </a:spcBef>
              <a:spcAft>
                <a:spcPts val="0"/>
              </a:spcAft>
              <a:buClr>
                <a:srgbClr val="677480"/>
              </a:buClr>
              <a:buSzPct val="100000"/>
              <a:buFont typeface="Lato"/>
              <a:buChar char="▷"/>
              <a:defRPr b="0" i="0" sz="3000" u="none" cap="none" strike="noStrike">
                <a:solidFill>
                  <a:srgbClr val="677480"/>
                </a:solidFill>
                <a:latin typeface="Lato"/>
                <a:ea typeface="Lato"/>
                <a:cs typeface="Lato"/>
                <a:sym typeface="Lato"/>
              </a:defRPr>
            </a:lvl1pPr>
            <a:lvl2pPr indent="0" lvl="1" marL="457200" marR="0" rtl="0" algn="l">
              <a:lnSpc>
                <a:spcPct val="100000"/>
              </a:lnSpc>
              <a:spcBef>
                <a:spcPts val="480"/>
              </a:spcBef>
              <a:spcAft>
                <a:spcPts val="0"/>
              </a:spcAft>
              <a:buClr>
                <a:srgbClr val="677480"/>
              </a:buClr>
              <a:buFont typeface="Lato"/>
              <a:buChar char="○"/>
              <a:defRPr b="0" i="0" sz="2400" u="none" cap="none" strike="noStrike">
                <a:solidFill>
                  <a:srgbClr val="677480"/>
                </a:solidFill>
                <a:latin typeface="Lato"/>
                <a:ea typeface="Lato"/>
                <a:cs typeface="Lato"/>
                <a:sym typeface="Lato"/>
              </a:defRPr>
            </a:lvl2pPr>
            <a:lvl3pPr indent="0" lvl="2" marL="914400" marR="0" rtl="0" algn="l">
              <a:lnSpc>
                <a:spcPct val="100000"/>
              </a:lnSpc>
              <a:spcBef>
                <a:spcPts val="480"/>
              </a:spcBef>
              <a:spcAft>
                <a:spcPts val="0"/>
              </a:spcAft>
              <a:buClr>
                <a:srgbClr val="677480"/>
              </a:buClr>
              <a:buFont typeface="Lato"/>
              <a:buChar char="■"/>
              <a:defRPr b="0" i="0" sz="2400" u="none" cap="none" strike="noStrike">
                <a:solidFill>
                  <a:srgbClr val="677480"/>
                </a:solidFill>
                <a:latin typeface="Lato"/>
                <a:ea typeface="Lato"/>
                <a:cs typeface="Lato"/>
                <a:sym typeface="Lato"/>
              </a:defRPr>
            </a:lvl3pPr>
            <a:lvl4pPr indent="0" lvl="3" marL="13716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4pPr>
            <a:lvl5pPr indent="0" lvl="4" marL="18288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5pPr>
            <a:lvl6pPr indent="0" lvl="5" marL="22860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6pPr>
            <a:lvl7pPr indent="0" lvl="6" marL="27432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7pPr>
            <a:lvl8pPr indent="0" lvl="7" marL="32004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8pPr>
            <a:lvl9pPr indent="0" lvl="8" marL="3657600" marR="0" rtl="0" algn="l">
              <a:lnSpc>
                <a:spcPct val="100000"/>
              </a:lnSpc>
              <a:spcBef>
                <a:spcPts val="360"/>
              </a:spcBef>
              <a:spcAft>
                <a:spcPts val="0"/>
              </a:spcAft>
              <a:buClr>
                <a:srgbClr val="677480"/>
              </a:buClr>
              <a:buFont typeface="Lato"/>
              <a:buChar char="■"/>
              <a:defRPr b="0" i="0" sz="1800" u="none" cap="none" strike="noStrike">
                <a:solidFill>
                  <a:srgbClr val="677480"/>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ap.pn/2mrsSlw" TargetMode="External"/><Relationship Id="rId4" Type="http://schemas.openxmlformats.org/officeDocument/2006/relationships/hyperlink" Target="https://github.com/" TargetMode="External"/><Relationship Id="rId5" Type="http://schemas.openxmlformats.org/officeDocument/2006/relationships/hyperlink" Target="https://git-scm.com/download/" TargetMode="External"/><Relationship Id="rId6" Type="http://schemas.openxmlformats.org/officeDocument/2006/relationships/hyperlink" Target="https://sublimetext.com/3" TargetMode="External"/><Relationship Id="rId7" Type="http://schemas.openxmlformats.org/officeDocument/2006/relationships/hyperlink" Target="https://atom.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ap.pn/21KjxqB"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github.com/FuadBalashov/GitHackath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github.com/FuadBalashov/GitHackath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ap.pn/2oqgFNq" TargetMode="External"/><Relationship Id="rId4" Type="http://schemas.openxmlformats.org/officeDocument/2006/relationships/hyperlink" Target="https://git-scm.com/book/en/v2/Git-Branching-Branches-in-a-Nutshell" TargetMode="External"/><Relationship Id="rId9" Type="http://schemas.openxmlformats.org/officeDocument/2006/relationships/hyperlink" Target="http://pcottle.github.io/learnGitBranching/" TargetMode="External"/><Relationship Id="rId5" Type="http://schemas.openxmlformats.org/officeDocument/2006/relationships/hyperlink" Target="https://www.atlassian.com/git/tutorials/merging-vs-rebasing/the-golden-rule-of-rebasing" TargetMode="External"/><Relationship Id="rId6" Type="http://schemas.openxmlformats.org/officeDocument/2006/relationships/hyperlink" Target="https://git-scm.com/docs/git-push" TargetMode="External"/><Relationship Id="rId7" Type="http://schemas.openxmlformats.org/officeDocument/2006/relationships/hyperlink" Target="https://git-scm.com/book/no-nb/v1/Git-Tools-Stashing" TargetMode="External"/><Relationship Id="rId8" Type="http://schemas.openxmlformats.org/officeDocument/2006/relationships/hyperlink" Target="https://git-scm.com/docs/git-dif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hyperlink" Target="https://help.github.com/articles/adding-an-existing-project-to-github-using-the-command-line/" TargetMode="External"/><Relationship Id="rId5" Type="http://schemas.openxmlformats.org/officeDocument/2006/relationships/hyperlink" Target="https://education.github.com/pack" TargetMode="External"/><Relationship Id="rId6" Type="http://schemas.openxmlformats.org/officeDocument/2006/relationships/hyperlink" Target="https://docs.google.com/document/d/19Ca32HZeWVjxyMLS5RFxqUqzQNheFhhOrVcnuvFsD9k/edit#heading=h.nq502nccns3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tackoverflow.com/insights/survey/2015#tech-sourcecontr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idx="1" type="body"/>
          </p:nvPr>
        </p:nvSpPr>
        <p:spPr>
          <a:xfrm>
            <a:off x="838250" y="1063400"/>
            <a:ext cx="7938900" cy="2925900"/>
          </a:xfrm>
          <a:prstGeom prst="rect">
            <a:avLst/>
          </a:prstGeom>
        </p:spPr>
        <p:txBody>
          <a:bodyPr anchorCtr="0" anchor="t" bIns="91425" lIns="91425" rIns="91425" wrap="square"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a:t>
            </a:r>
            <a:r>
              <a:rPr b="1" lang="en" sz="1800">
                <a:solidFill>
                  <a:srgbClr val="494949"/>
                </a:solidFill>
                <a:latin typeface="Courier New"/>
                <a:ea typeface="Courier New"/>
                <a:cs typeface="Courier New"/>
                <a:sym typeface="Courier New"/>
              </a:rPr>
              <a: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87" name="Shape 87"/>
          <p:cNvSpPr txBox="1"/>
          <p:nvPr>
            <p:ph type="title"/>
          </p:nvPr>
        </p:nvSpPr>
        <p:spPr>
          <a:xfrm>
            <a:off x="893700" y="206000"/>
            <a:ext cx="70368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idx="1" type="body"/>
          </p:nvPr>
        </p:nvSpPr>
        <p:spPr>
          <a:xfrm>
            <a:off x="838250" y="1063400"/>
            <a:ext cx="7938900" cy="2925900"/>
          </a:xfrm>
          <a:prstGeom prst="rect">
            <a:avLst/>
          </a:prstGeom>
        </p:spPr>
        <p:txBody>
          <a:bodyPr anchorCtr="0" anchor="t" bIns="91425" lIns="91425" rIns="91425" wrap="square" tIns="91425">
            <a:noAutofit/>
          </a:bodyPr>
          <a:lstStyle/>
          <a:p>
            <a:pPr indent="-228600" lvl="0" marL="457200" marR="0" rtl="0" algn="l">
              <a:lnSpc>
                <a:spcPct val="100000"/>
              </a:lnSpc>
              <a:spcBef>
                <a:spcPts val="0"/>
              </a:spcBef>
              <a:spcAft>
                <a:spcPts val="1000"/>
              </a:spcAft>
              <a:buAutoNum type="arabicPeriod"/>
            </a:pPr>
            <a:r>
              <a:rPr lang="en">
                <a:solidFill>
                  <a:srgbClr val="494949"/>
                </a:solidFill>
              </a:rPr>
              <a:t>Open these slides @ </a:t>
            </a:r>
            <a:r>
              <a:rPr lang="en" u="sng">
                <a:solidFill>
                  <a:schemeClr val="hlink"/>
                </a:solidFill>
                <a:hlinkClick r:id="rId3"/>
              </a:rPr>
              <a:t>http://ap.pn/2mrsSlw</a:t>
            </a:r>
            <a:r>
              <a:rPr lang="en">
                <a:solidFill>
                  <a:srgbClr val="494949"/>
                </a:solidFill>
              </a:rPr>
              <a:t> </a:t>
            </a:r>
          </a:p>
          <a:p>
            <a:pPr indent="-228600" lvl="0" marL="457200" marR="0" rtl="0" algn="l">
              <a:lnSpc>
                <a:spcPct val="100000"/>
              </a:lnSpc>
              <a:spcBef>
                <a:spcPts val="0"/>
              </a:spcBef>
              <a:spcAft>
                <a:spcPts val="1000"/>
              </a:spcAft>
              <a:buAutoNum type="arabicPeriod"/>
            </a:pPr>
            <a:r>
              <a:rPr lang="en">
                <a:solidFill>
                  <a:srgbClr val="494949"/>
                </a:solidFill>
              </a:rPr>
              <a:t>Set up a free account on </a:t>
            </a:r>
            <a:r>
              <a:rPr lang="en" u="sng">
                <a:solidFill>
                  <a:srgbClr val="2185C5"/>
                </a:solidFill>
                <a:hlinkClick r:id="rId4"/>
              </a:rPr>
              <a:t>github.com</a:t>
            </a:r>
          </a:p>
          <a:p>
            <a:pPr indent="-228600" lvl="0" marL="457200" marR="0" rtl="0" algn="l">
              <a:lnSpc>
                <a:spcPct val="100000"/>
              </a:lnSpc>
              <a:spcBef>
                <a:spcPts val="0"/>
              </a:spcBef>
              <a:spcAft>
                <a:spcPts val="1000"/>
              </a:spcAft>
              <a:buAutoNum type="arabicPeriod"/>
            </a:pPr>
            <a:r>
              <a:rPr lang="en">
                <a:solidFill>
                  <a:srgbClr val="494949"/>
                </a:solidFill>
              </a:rPr>
              <a:t>Install Git</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Mac: sit back and relax!</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Windows: </a:t>
            </a:r>
            <a:r>
              <a:rPr b="1" lang="en" sz="1800" u="sng">
                <a:solidFill>
                  <a:srgbClr val="2185C5"/>
                </a:solidFill>
                <a:hlinkClick r:id="rId5"/>
              </a:rPr>
              <a:t>download git bash</a:t>
            </a:r>
          </a:p>
          <a:p>
            <a:pPr indent="-342900" lvl="1" marL="914400" marR="0" rtl="0" algn="l">
              <a:lnSpc>
                <a:spcPct val="100000"/>
              </a:lnSpc>
              <a:spcBef>
                <a:spcPts val="0"/>
              </a:spcBef>
              <a:spcAft>
                <a:spcPts val="1000"/>
              </a:spcAft>
              <a:buSzPct val="100000"/>
              <a:buAutoNum type="alphaLcPeriod"/>
            </a:pPr>
            <a:r>
              <a:rPr b="1" lang="en" sz="1800">
                <a:solidFill>
                  <a:srgbClr val="494949"/>
                </a:solidFill>
              </a:rPr>
              <a:t>Linux users run: </a:t>
            </a:r>
            <a:r>
              <a:rPr b="1" lang="en" sz="1800">
                <a:solidFill>
                  <a:srgbClr val="494949"/>
                </a:solidFill>
                <a:latin typeface="Courier New"/>
                <a:ea typeface="Courier New"/>
                <a:cs typeface="Courier New"/>
                <a:sym typeface="Courier New"/>
              </a:rPr>
              <a:t>&lt;package-manager&gt; install git-core</a:t>
            </a:r>
          </a:p>
          <a:p>
            <a:pPr indent="-228600" lvl="0" marL="457200" marR="0" rtl="0" algn="l">
              <a:lnSpc>
                <a:spcPct val="100000"/>
              </a:lnSpc>
              <a:spcBef>
                <a:spcPts val="0"/>
              </a:spcBef>
              <a:spcAft>
                <a:spcPts val="1000"/>
              </a:spcAft>
              <a:buAutoNum type="arabicPeriod"/>
            </a:pPr>
            <a:r>
              <a:rPr lang="en">
                <a:solidFill>
                  <a:srgbClr val="494949"/>
                </a:solidFill>
              </a:rPr>
              <a:t>Open your favorite Text Editor:</a:t>
            </a:r>
          </a:p>
          <a:p>
            <a:pPr indent="-342900" lvl="1" marL="914400" marR="0" rtl="0" algn="l">
              <a:lnSpc>
                <a:spcPct val="100000"/>
              </a:lnSpc>
              <a:spcBef>
                <a:spcPts val="0"/>
              </a:spcBef>
              <a:spcAft>
                <a:spcPts val="1000"/>
              </a:spcAft>
              <a:buSzPct val="100000"/>
              <a:buChar char="○"/>
            </a:pPr>
            <a:r>
              <a:rPr b="1" lang="en" sz="1800">
                <a:solidFill>
                  <a:srgbClr val="494949"/>
                </a:solidFill>
              </a:rPr>
              <a:t>Download </a:t>
            </a:r>
            <a:r>
              <a:rPr b="1" lang="en" sz="1800" u="sng">
                <a:solidFill>
                  <a:srgbClr val="2185C5"/>
                </a:solidFill>
                <a:hlinkClick r:id="rId6"/>
              </a:rPr>
              <a:t>Sublime</a:t>
            </a:r>
            <a:r>
              <a:rPr b="1" lang="en" sz="1800">
                <a:solidFill>
                  <a:srgbClr val="494949"/>
                </a:solidFill>
              </a:rPr>
              <a:t> or </a:t>
            </a:r>
            <a:r>
              <a:rPr b="1" lang="en" sz="1800" u="sng">
                <a:solidFill>
                  <a:srgbClr val="2185C5"/>
                </a:solidFill>
                <a:hlinkClick r:id="rId7"/>
              </a:rPr>
              <a:t>Atom</a:t>
            </a:r>
            <a:r>
              <a:rPr b="1" lang="en" sz="1800">
                <a:solidFill>
                  <a:srgbClr val="494949"/>
                </a:solidFill>
              </a:rPr>
              <a:t> if you don’t have one</a:t>
            </a:r>
          </a:p>
        </p:txBody>
      </p:sp>
      <p:sp>
        <p:nvSpPr>
          <p:cNvPr id="142" name="Shape 142"/>
          <p:cNvSpPr txBox="1"/>
          <p:nvPr>
            <p:ph type="title"/>
          </p:nvPr>
        </p:nvSpPr>
        <p:spPr>
          <a:xfrm>
            <a:off x="893700" y="206000"/>
            <a:ext cx="70368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Gitting Started</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6698925" y="1654071"/>
            <a:ext cx="1297625" cy="1297625"/>
          </a:xfrm>
          <a:prstGeom prst="rect">
            <a:avLst/>
          </a:prstGeom>
          <a:noFill/>
          <a:ln>
            <a:noFill/>
          </a:ln>
        </p:spPr>
      </p:pic>
      <p:pic>
        <p:nvPicPr>
          <p:cNvPr id="148" name="Shape 148"/>
          <p:cNvPicPr preferRelativeResize="0"/>
          <p:nvPr/>
        </p:nvPicPr>
        <p:blipFill>
          <a:blip r:embed="rId4">
            <a:alphaModFix/>
          </a:blip>
          <a:stretch>
            <a:fillRect/>
          </a:stretch>
        </p:blipFill>
        <p:spPr>
          <a:xfrm>
            <a:off x="5953462" y="837499"/>
            <a:ext cx="2848500" cy="2848500"/>
          </a:xfrm>
          <a:prstGeom prst="rect">
            <a:avLst/>
          </a:prstGeom>
          <a:noFill/>
          <a:ln>
            <a:noFill/>
          </a:ln>
        </p:spPr>
      </p:pic>
      <p:sp>
        <p:nvSpPr>
          <p:cNvPr id="149" name="Shape 149"/>
          <p:cNvSpPr txBox="1"/>
          <p:nvPr>
            <p:ph idx="1" type="body"/>
          </p:nvPr>
        </p:nvSpPr>
        <p:spPr>
          <a:xfrm>
            <a:off x="488125" y="1373600"/>
            <a:ext cx="4001100" cy="2538300"/>
          </a:xfrm>
          <a:prstGeom prst="rect">
            <a:avLst/>
          </a:prstGeom>
        </p:spPr>
        <p:txBody>
          <a:bodyPr anchorCtr="0" anchor="t" bIns="91425" lIns="91425" rIns="91425" wrap="square" tIns="91425">
            <a:noAutofit/>
          </a:bodyPr>
          <a:lstStyle/>
          <a:p>
            <a:pPr indent="0" lvl="0" marL="0" marR="0" rtl="0" algn="l">
              <a:lnSpc>
                <a:spcPct val="115000"/>
              </a:lnSpc>
              <a:spcBef>
                <a:spcPts val="0"/>
              </a:spcBef>
              <a:spcAft>
                <a:spcPts val="0"/>
              </a:spcAft>
              <a:buNone/>
            </a:pPr>
            <a:r>
              <a:rPr lang="en" sz="2400">
                <a:solidFill>
                  <a:srgbClr val="494949"/>
                </a:solidFill>
              </a:rPr>
              <a:t>Remote Repo</a:t>
            </a:r>
            <a:br>
              <a:rPr lang="en" sz="2400">
                <a:solidFill>
                  <a:srgbClr val="494949"/>
                </a:solidFill>
              </a:rPr>
            </a:br>
            <a:r>
              <a:rPr i="1" lang="en" sz="2400">
                <a:solidFill>
                  <a:srgbClr val="494949"/>
                </a:solidFill>
              </a:rPr>
              <a:t>(What’s on Github)</a:t>
            </a:r>
            <a:br>
              <a:rPr i="1" lang="en" sz="2000">
                <a:solidFill>
                  <a:srgbClr val="494949"/>
                </a:solidFill>
              </a:rPr>
            </a:b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Source of truth - Master</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R</a:t>
            </a:r>
            <a:r>
              <a:rPr lang="en" sz="2200">
                <a:solidFill>
                  <a:srgbClr val="494949"/>
                </a:solidFill>
              </a:rPr>
              <a:t>eadable by team members</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Team can contribute</a:t>
            </a:r>
          </a:p>
        </p:txBody>
      </p:sp>
      <p:sp>
        <p:nvSpPr>
          <p:cNvPr id="150" name="Shape 150"/>
          <p:cNvSpPr txBox="1"/>
          <p:nvPr>
            <p:ph type="title"/>
          </p:nvPr>
        </p:nvSpPr>
        <p:spPr>
          <a:xfrm>
            <a:off x="893700" y="206000"/>
            <a:ext cx="81912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 Remote Repositories</a:t>
            </a:r>
          </a:p>
        </p:txBody>
      </p:sp>
      <p:pic>
        <p:nvPicPr>
          <p:cNvPr id="151" name="Shape 151"/>
          <p:cNvPicPr preferRelativeResize="0"/>
          <p:nvPr/>
        </p:nvPicPr>
        <p:blipFill>
          <a:blip r:embed="rId4">
            <a:alphaModFix/>
          </a:blip>
          <a:stretch>
            <a:fillRect/>
          </a:stretch>
        </p:blipFill>
        <p:spPr>
          <a:xfrm>
            <a:off x="4362871" y="2371099"/>
            <a:ext cx="2076900" cy="2076900"/>
          </a:xfrm>
          <a:prstGeom prst="rect">
            <a:avLst/>
          </a:prstGeom>
          <a:noFill/>
          <a:ln>
            <a:noFill/>
          </a:ln>
        </p:spPr>
      </p:pic>
      <p:pic>
        <p:nvPicPr>
          <p:cNvPr id="152" name="Shape 152"/>
          <p:cNvPicPr preferRelativeResize="0"/>
          <p:nvPr/>
        </p:nvPicPr>
        <p:blipFill>
          <a:blip r:embed="rId4">
            <a:alphaModFix/>
          </a:blip>
          <a:stretch>
            <a:fillRect/>
          </a:stretch>
        </p:blipFill>
        <p:spPr>
          <a:xfrm>
            <a:off x="6648874" y="3360575"/>
            <a:ext cx="1544625" cy="1544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idx="1" type="body"/>
          </p:nvPr>
        </p:nvSpPr>
        <p:spPr>
          <a:xfrm>
            <a:off x="893700" y="3965200"/>
            <a:ext cx="7497000" cy="952800"/>
          </a:xfrm>
          <a:prstGeom prst="rect">
            <a:avLst/>
          </a:prstGeom>
        </p:spPr>
        <p:txBody>
          <a:bodyPr anchorCtr="0" anchor="t" bIns="91425" lIns="91425" rIns="91425" wrap="square" tIns="91425">
            <a:noAutofit/>
          </a:bodyPr>
          <a:lstStyle/>
          <a:p>
            <a:pPr indent="0" lvl="0" marR="0" rtl="0" algn="ctr">
              <a:lnSpc>
                <a:spcPct val="115000"/>
              </a:lnSpc>
              <a:spcBef>
                <a:spcPts val="0"/>
              </a:spcBef>
              <a:spcAft>
                <a:spcPts val="0"/>
              </a:spcAft>
              <a:buNone/>
            </a:pPr>
            <a:r>
              <a:rPr lang="en" sz="2400">
                <a:solidFill>
                  <a:srgbClr val="494949"/>
                </a:solidFill>
              </a:rPr>
              <a:t>Git allows you to make changes locally and push them to the remote repository when you are ready.</a:t>
            </a:r>
          </a:p>
        </p:txBody>
      </p:sp>
      <p:sp>
        <p:nvSpPr>
          <p:cNvPr id="158" name="Shape 158"/>
          <p:cNvSpPr txBox="1"/>
          <p:nvPr>
            <p:ph type="title"/>
          </p:nvPr>
        </p:nvSpPr>
        <p:spPr>
          <a:xfrm>
            <a:off x="893700" y="206000"/>
            <a:ext cx="78612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 Local Repositories</a:t>
            </a:r>
          </a:p>
        </p:txBody>
      </p:sp>
      <p:sp>
        <p:nvSpPr>
          <p:cNvPr id="159" name="Shape 159"/>
          <p:cNvSpPr txBox="1"/>
          <p:nvPr>
            <p:ph idx="1" type="body"/>
          </p:nvPr>
        </p:nvSpPr>
        <p:spPr>
          <a:xfrm>
            <a:off x="893700" y="1373600"/>
            <a:ext cx="3732900" cy="2512200"/>
          </a:xfrm>
          <a:prstGeom prst="rect">
            <a:avLst/>
          </a:prstGeom>
        </p:spPr>
        <p:txBody>
          <a:bodyPr anchorCtr="0" anchor="t" bIns="91425" lIns="91425" rIns="91425" wrap="square" tIns="91425">
            <a:noAutofit/>
          </a:bodyPr>
          <a:lstStyle/>
          <a:p>
            <a:pPr indent="-69850" lvl="0" rtl="0">
              <a:lnSpc>
                <a:spcPct val="115000"/>
              </a:lnSpc>
              <a:spcBef>
                <a:spcPts val="0"/>
              </a:spcBef>
              <a:buClr>
                <a:srgbClr val="000000"/>
              </a:buClr>
              <a:buSzPct val="45833"/>
              <a:buFont typeface="Arial"/>
              <a:buNone/>
            </a:pPr>
            <a:r>
              <a:rPr lang="en" sz="2400">
                <a:solidFill>
                  <a:srgbClr val="494949"/>
                </a:solidFill>
              </a:rPr>
              <a:t>Local Repo</a:t>
            </a:r>
          </a:p>
          <a:p>
            <a:pPr indent="-69850" lvl="0" rtl="0">
              <a:lnSpc>
                <a:spcPct val="115000"/>
              </a:lnSpc>
              <a:spcBef>
                <a:spcPts val="0"/>
              </a:spcBef>
              <a:buClr>
                <a:srgbClr val="000000"/>
              </a:buClr>
              <a:buSzPct val="55000"/>
              <a:buFont typeface="Arial"/>
              <a:buNone/>
            </a:pPr>
            <a:r>
              <a:rPr i="1" lang="en" sz="2000">
                <a:solidFill>
                  <a:srgbClr val="494949"/>
                </a:solidFill>
              </a:rPr>
              <a:t>(What’s on your computer)</a:t>
            </a:r>
            <a:br>
              <a:rPr i="1" lang="en" sz="2000">
                <a:solidFill>
                  <a:srgbClr val="494949"/>
                </a:solidFill>
              </a:rPr>
            </a:br>
          </a:p>
          <a:p>
            <a:pPr indent="-355600" lvl="0" marL="457200" rtl="0">
              <a:lnSpc>
                <a:spcPct val="115000"/>
              </a:lnSpc>
              <a:spcBef>
                <a:spcPts val="0"/>
              </a:spcBef>
              <a:buClr>
                <a:srgbClr val="494949"/>
              </a:buClr>
              <a:buSzPct val="100000"/>
              <a:buAutoNum type="arabicPeriod"/>
            </a:pPr>
            <a:r>
              <a:rPr lang="en" sz="2000">
                <a:solidFill>
                  <a:srgbClr val="494949"/>
                </a:solidFill>
              </a:rPr>
              <a:t>A clone of the remote repo</a:t>
            </a:r>
          </a:p>
          <a:p>
            <a:pPr indent="-355600" lvl="0" marL="457200" rtl="0">
              <a:lnSpc>
                <a:spcPct val="115000"/>
              </a:lnSpc>
              <a:spcBef>
                <a:spcPts val="0"/>
              </a:spcBef>
              <a:buClr>
                <a:srgbClr val="494949"/>
              </a:buClr>
              <a:buSzPct val="100000"/>
              <a:buAutoNum type="arabicPeriod"/>
            </a:pPr>
            <a:r>
              <a:rPr lang="en" sz="2000">
                <a:solidFill>
                  <a:srgbClr val="494949"/>
                </a:solidFill>
              </a:rPr>
              <a:t>Readable only by you</a:t>
            </a:r>
          </a:p>
          <a:p>
            <a:pPr indent="-355600" lvl="0" marL="457200" rtl="0">
              <a:lnSpc>
                <a:spcPct val="115000"/>
              </a:lnSpc>
              <a:spcBef>
                <a:spcPts val="0"/>
              </a:spcBef>
              <a:buClr>
                <a:srgbClr val="494949"/>
              </a:buClr>
              <a:buSzPct val="100000"/>
              <a:buAutoNum type="arabicPeriod"/>
            </a:pPr>
            <a:r>
              <a:rPr lang="en" sz="2000">
                <a:solidFill>
                  <a:srgbClr val="494949"/>
                </a:solidFill>
              </a:rPr>
              <a:t>Only you can contribute</a:t>
            </a:r>
          </a:p>
          <a:p>
            <a:pPr indent="0" lvl="0" rtl="0">
              <a:lnSpc>
                <a:spcPct val="115000"/>
              </a:lnSpc>
              <a:spcBef>
                <a:spcPts val="0"/>
              </a:spcBef>
              <a:spcAft>
                <a:spcPts val="0"/>
              </a:spcAft>
              <a:buNone/>
            </a:pPr>
            <a:r>
              <a:t/>
            </a:r>
            <a:endParaRPr sz="2000">
              <a:solidFill>
                <a:srgbClr val="494949"/>
              </a:solidFill>
            </a:endParaRPr>
          </a:p>
        </p:txBody>
      </p:sp>
      <p:pic>
        <p:nvPicPr>
          <p:cNvPr id="160" name="Shape 160"/>
          <p:cNvPicPr preferRelativeResize="0"/>
          <p:nvPr/>
        </p:nvPicPr>
        <p:blipFill>
          <a:blip r:embed="rId3">
            <a:alphaModFix/>
          </a:blip>
          <a:stretch>
            <a:fillRect/>
          </a:stretch>
        </p:blipFill>
        <p:spPr>
          <a:xfrm>
            <a:off x="4855200" y="1339330"/>
            <a:ext cx="3975900" cy="2074969"/>
          </a:xfrm>
          <a:prstGeom prst="rect">
            <a:avLst/>
          </a:prstGeom>
          <a:noFill/>
          <a:ln>
            <a:noFill/>
          </a:ln>
        </p:spPr>
      </p:pic>
      <p:pic>
        <p:nvPicPr>
          <p:cNvPr id="161" name="Shape 161"/>
          <p:cNvPicPr preferRelativeResize="0"/>
          <p:nvPr/>
        </p:nvPicPr>
        <p:blipFill>
          <a:blip r:embed="rId4">
            <a:alphaModFix/>
          </a:blip>
          <a:stretch>
            <a:fillRect/>
          </a:stretch>
        </p:blipFill>
        <p:spPr>
          <a:xfrm>
            <a:off x="6165375" y="1700549"/>
            <a:ext cx="1326975" cy="132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What are we building today?</a:t>
            </a:r>
          </a:p>
        </p:txBody>
      </p:sp>
      <p:grpSp>
        <p:nvGrpSpPr>
          <p:cNvPr id="167" name="Shape 167"/>
          <p:cNvGrpSpPr/>
          <p:nvPr/>
        </p:nvGrpSpPr>
        <p:grpSpPr>
          <a:xfrm>
            <a:off x="157602" y="2811425"/>
            <a:ext cx="2365300" cy="1321704"/>
            <a:chOff x="332250" y="2354225"/>
            <a:chExt cx="2365300" cy="1321704"/>
          </a:xfrm>
        </p:grpSpPr>
        <p:sp>
          <p:nvSpPr>
            <p:cNvPr id="168" name="Shape 168"/>
            <p:cNvSpPr/>
            <p:nvPr/>
          </p:nvSpPr>
          <p:spPr>
            <a:xfrm>
              <a:off x="332250" y="2354225"/>
              <a:ext cx="2029752" cy="1321704"/>
            </a:xfrm>
            <a:prstGeom prst="flowChartDocument">
              <a:avLst/>
            </a:prstGeom>
            <a:no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9" name="Shape 169"/>
            <p:cNvSpPr txBox="1"/>
            <p:nvPr/>
          </p:nvSpPr>
          <p:spPr>
            <a:xfrm>
              <a:off x="377650" y="2354225"/>
              <a:ext cx="2319900" cy="1150800"/>
            </a:xfrm>
            <a:prstGeom prst="rect">
              <a:avLst/>
            </a:prstGeom>
            <a:noFill/>
            <a:ln>
              <a:noFill/>
            </a:ln>
          </p:spPr>
          <p:txBody>
            <a:bodyPr anchorCtr="0" anchor="ctr" bIns="91425" lIns="91425" rIns="91425" wrap="square" tIns="91425">
              <a:noAutofit/>
            </a:bodyPr>
            <a:lstStyle/>
            <a:p>
              <a:pPr lvl="0" rtl="0">
                <a:spcBef>
                  <a:spcPts val="0"/>
                </a:spcBef>
                <a:buNone/>
              </a:pPr>
              <a:r>
                <a:rPr lang="en"/>
                <a:t>&lt;tr&gt;</a:t>
              </a:r>
            </a:p>
            <a:p>
              <a:pPr lvl="0" rtl="0">
                <a:spcBef>
                  <a:spcPts val="0"/>
                </a:spcBef>
                <a:buNone/>
              </a:pPr>
              <a:r>
                <a:rPr lang="en"/>
                <a:t>  </a:t>
              </a:r>
              <a:r>
                <a:rPr lang="en"/>
                <a:t>&lt;td&gt;Bruce&lt;/</a:t>
              </a:r>
              <a:r>
                <a:rPr lang="en"/>
                <a:t>td&gt;</a:t>
              </a:r>
            </a:p>
            <a:p>
              <a:pPr lvl="0" rtl="0">
                <a:spcBef>
                  <a:spcPts val="0"/>
                </a:spcBef>
                <a:buNone/>
              </a:pPr>
              <a:r>
                <a:rPr lang="en"/>
                <a:t>  &lt;td&gt;</a:t>
              </a:r>
              <a:r>
                <a:rPr lang="en"/>
                <a:t>Cocoa Puffs</a:t>
              </a:r>
              <a:r>
                <a:rPr lang="en"/>
                <a:t>&lt;/td&gt;</a:t>
              </a:r>
            </a:p>
            <a:p>
              <a:pPr lvl="0" rtl="0">
                <a:spcBef>
                  <a:spcPts val="0"/>
                </a:spcBef>
                <a:buNone/>
              </a:pPr>
              <a:r>
                <a:rPr lang="en"/>
                <a:t>  &lt;td&gt;Fears Bats&lt;/td&gt;</a:t>
              </a:r>
            </a:p>
            <a:p>
              <a:pPr lvl="0" rtl="0">
                <a:spcBef>
                  <a:spcPts val="0"/>
                </a:spcBef>
                <a:buNone/>
              </a:pPr>
              <a:r>
                <a:rPr lang="en"/>
                <a:t>&lt;/tr&gt;</a:t>
              </a:r>
            </a:p>
          </p:txBody>
        </p:sp>
      </p:grpSp>
      <p:pic>
        <p:nvPicPr>
          <p:cNvPr id="170" name="Shape 170"/>
          <p:cNvPicPr preferRelativeResize="0"/>
          <p:nvPr/>
        </p:nvPicPr>
        <p:blipFill rotWithShape="1">
          <a:blip r:embed="rId3">
            <a:alphaModFix/>
          </a:blip>
          <a:srcRect b="34015" l="0" r="6129" t="0"/>
          <a:stretch/>
        </p:blipFill>
        <p:spPr>
          <a:xfrm>
            <a:off x="5991218" y="2402401"/>
            <a:ext cx="3152781" cy="1852349"/>
          </a:xfrm>
          <a:prstGeom prst="rect">
            <a:avLst/>
          </a:prstGeom>
          <a:noFill/>
          <a:ln>
            <a:noFill/>
          </a:ln>
        </p:spPr>
      </p:pic>
      <p:sp>
        <p:nvSpPr>
          <p:cNvPr id="171" name="Shape 171"/>
          <p:cNvSpPr/>
          <p:nvPr/>
        </p:nvSpPr>
        <p:spPr>
          <a:xfrm>
            <a:off x="2812280" y="2546100"/>
            <a:ext cx="2597993" cy="1852361"/>
          </a:xfrm>
          <a:prstGeom prst="flowChartMultidocument">
            <a:avLst/>
          </a:prstGeom>
          <a:no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sz="1800"/>
              <a:t>Participant Bios</a:t>
            </a:r>
          </a:p>
        </p:txBody>
      </p:sp>
      <p:cxnSp>
        <p:nvCxnSpPr>
          <p:cNvPr id="172" name="Shape 172"/>
          <p:cNvCxnSpPr/>
          <p:nvPr/>
        </p:nvCxnSpPr>
        <p:spPr>
          <a:xfrm>
            <a:off x="2258259" y="3386780"/>
            <a:ext cx="511200" cy="0"/>
          </a:xfrm>
          <a:prstGeom prst="straightConnector1">
            <a:avLst/>
          </a:prstGeom>
          <a:noFill/>
          <a:ln cap="flat" cmpd="sng" w="38100">
            <a:solidFill>
              <a:schemeClr val="dk2"/>
            </a:solidFill>
            <a:prstDash val="solid"/>
            <a:round/>
            <a:headEnd len="lg" w="lg" type="none"/>
            <a:tailEnd len="lg" w="lg" type="triangle"/>
          </a:ln>
        </p:spPr>
      </p:cxnSp>
      <p:cxnSp>
        <p:nvCxnSpPr>
          <p:cNvPr id="173" name="Shape 173"/>
          <p:cNvCxnSpPr/>
          <p:nvPr/>
        </p:nvCxnSpPr>
        <p:spPr>
          <a:xfrm>
            <a:off x="5480906" y="3386780"/>
            <a:ext cx="511200" cy="0"/>
          </a:xfrm>
          <a:prstGeom prst="straightConnector1">
            <a:avLst/>
          </a:prstGeom>
          <a:noFill/>
          <a:ln cap="flat" cmpd="sng" w="38100">
            <a:solidFill>
              <a:schemeClr val="dk2"/>
            </a:solidFill>
            <a:prstDash val="solid"/>
            <a:round/>
            <a:headEnd len="lg" w="lg" type="none"/>
            <a:tailEnd len="lg" w="lg" type="triangle"/>
          </a:ln>
        </p:spPr>
      </p:cxnSp>
      <p:sp>
        <p:nvSpPr>
          <p:cNvPr id="174" name="Shape 174"/>
          <p:cNvSpPr txBox="1"/>
          <p:nvPr/>
        </p:nvSpPr>
        <p:spPr>
          <a:xfrm>
            <a:off x="920100" y="1859400"/>
            <a:ext cx="840300" cy="686700"/>
          </a:xfrm>
          <a:prstGeom prst="rect">
            <a:avLst/>
          </a:prstGeom>
          <a:noFill/>
          <a:ln>
            <a:noFill/>
          </a:ln>
        </p:spPr>
        <p:txBody>
          <a:bodyPr anchorCtr="0" anchor="t" bIns="91425" lIns="91425" rIns="91425" wrap="square" tIns="91425">
            <a:noAutofit/>
          </a:bodyPr>
          <a:lstStyle/>
          <a:p>
            <a:pPr lvl="0">
              <a:spcBef>
                <a:spcPts val="0"/>
              </a:spcBef>
              <a:buNone/>
            </a:pPr>
            <a:r>
              <a:rPr b="1" lang="en" sz="2400"/>
              <a:t>XML</a:t>
            </a:r>
          </a:p>
        </p:txBody>
      </p:sp>
      <p:sp>
        <p:nvSpPr>
          <p:cNvPr id="175" name="Shape 175"/>
          <p:cNvSpPr txBox="1"/>
          <p:nvPr/>
        </p:nvSpPr>
        <p:spPr>
          <a:xfrm>
            <a:off x="3413850" y="1859400"/>
            <a:ext cx="1422300" cy="686700"/>
          </a:xfrm>
          <a:prstGeom prst="rect">
            <a:avLst/>
          </a:prstGeom>
          <a:noFill/>
          <a:ln>
            <a:noFill/>
          </a:ln>
        </p:spPr>
        <p:txBody>
          <a:bodyPr anchorCtr="0" anchor="t" bIns="91425" lIns="91425" rIns="91425" wrap="square" tIns="91425">
            <a:noAutofit/>
          </a:bodyPr>
          <a:lstStyle/>
          <a:p>
            <a:pPr lvl="0" rtl="0">
              <a:spcBef>
                <a:spcPts val="0"/>
              </a:spcBef>
              <a:buNone/>
            </a:pPr>
            <a:r>
              <a:rPr b="1" lang="en" sz="2400"/>
              <a:t>All Bios</a:t>
            </a:r>
          </a:p>
        </p:txBody>
      </p:sp>
      <p:sp>
        <p:nvSpPr>
          <p:cNvPr id="176" name="Shape 176"/>
          <p:cNvSpPr txBox="1"/>
          <p:nvPr/>
        </p:nvSpPr>
        <p:spPr>
          <a:xfrm>
            <a:off x="6794213" y="1859400"/>
            <a:ext cx="1546800" cy="686700"/>
          </a:xfrm>
          <a:prstGeom prst="rect">
            <a:avLst/>
          </a:prstGeom>
          <a:noFill/>
          <a:ln>
            <a:noFill/>
          </a:ln>
        </p:spPr>
        <p:txBody>
          <a:bodyPr anchorCtr="0" anchor="t" bIns="91425" lIns="91425" rIns="91425" wrap="square" tIns="91425">
            <a:noAutofit/>
          </a:bodyPr>
          <a:lstStyle/>
          <a:p>
            <a:pPr lvl="0" rtl="0">
              <a:spcBef>
                <a:spcPts val="0"/>
              </a:spcBef>
              <a:buNone/>
            </a:pPr>
            <a:r>
              <a:rPr b="1" lang="en" sz="2400"/>
              <a:t>Webpage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8088525" y="1019725"/>
            <a:ext cx="688200" cy="485700"/>
          </a:xfrm>
          <a:prstGeom prst="rect">
            <a:avLst/>
          </a:prstGeom>
        </p:spPr>
        <p:txBody>
          <a:bodyPr anchorCtr="0" anchor="b" bIns="91425" lIns="91425" rIns="91425" wrap="square"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82" name="Shape 182"/>
          <p:cNvSpPr txBox="1"/>
          <p:nvPr>
            <p:ph idx="1" type="body"/>
          </p:nvPr>
        </p:nvSpPr>
        <p:spPr>
          <a:xfrm>
            <a:off x="119875" y="1626325"/>
            <a:ext cx="8985300" cy="3402900"/>
          </a:xfrm>
          <a:prstGeom prst="rect">
            <a:avLst/>
          </a:prstGeom>
        </p:spPr>
        <p:txBody>
          <a:bodyPr anchorCtr="0" anchor="t" bIns="91425" lIns="91425" rIns="91425" wrap="square" tIns="91425">
            <a:noAutofit/>
          </a:bodyPr>
          <a:lstStyle/>
          <a:p>
            <a:pPr indent="-355600" lvl="0" marL="457200" rtl="0">
              <a:lnSpc>
                <a:spcPct val="115000"/>
              </a:lnSpc>
              <a:spcBef>
                <a:spcPts val="0"/>
              </a:spcBef>
              <a:spcAft>
                <a:spcPts val="1000"/>
              </a:spcAft>
              <a:buClr>
                <a:srgbClr val="494949"/>
              </a:buClr>
              <a:buSzPct val="100000"/>
              <a:buAutoNum type="arabicPeriod"/>
            </a:pPr>
            <a:r>
              <a:rPr b="1" lang="en" sz="2000">
                <a:solidFill>
                  <a:srgbClr val="494949"/>
                </a:solidFill>
              </a:rPr>
              <a:t>Fork </a:t>
            </a:r>
            <a:r>
              <a:rPr lang="en" sz="2000">
                <a:solidFill>
                  <a:srgbClr val="494949"/>
                </a:solidFill>
              </a:rPr>
              <a:t>the Participant Bio repo at </a:t>
            </a:r>
            <a:r>
              <a:rPr lang="en" sz="2000" u="sng">
                <a:solidFill>
                  <a:schemeClr val="hlink"/>
                </a:solidFill>
                <a:hlinkClick r:id="rId3"/>
              </a:rPr>
              <a:t>http://ap.pn/21KjxqB</a:t>
            </a:r>
            <a:r>
              <a:rPr lang="en" sz="2000">
                <a:solidFill>
                  <a:srgbClr val="000000"/>
                </a:solidFill>
              </a:rPr>
              <a:t> </a:t>
            </a:r>
            <a:r>
              <a:rPr lang="en" sz="2000">
                <a:solidFill>
                  <a:srgbClr val="000000"/>
                </a:solidFill>
              </a:rPr>
              <a:t>(case sensitive)</a:t>
            </a:r>
          </a:p>
          <a:p>
            <a:pPr indent="-355600" lvl="0" marL="457200" rtl="0">
              <a:lnSpc>
                <a:spcPct val="115000"/>
              </a:lnSpc>
              <a:spcBef>
                <a:spcPts val="0"/>
              </a:spcBef>
              <a:spcAft>
                <a:spcPts val="0"/>
              </a:spcAft>
              <a:buClr>
                <a:srgbClr val="494949"/>
              </a:buClr>
              <a:buSzPct val="100000"/>
              <a:buAutoNum type="arabicPeriod"/>
            </a:pPr>
            <a:r>
              <a:rPr b="1" lang="en" sz="2000">
                <a:solidFill>
                  <a:srgbClr val="494949"/>
                </a:solidFill>
              </a:rPr>
              <a:t>Clone</a:t>
            </a:r>
            <a:r>
              <a:rPr lang="en" sz="2000">
                <a:solidFill>
                  <a:srgbClr val="494949"/>
                </a:solidFill>
              </a:rPr>
              <a:t> the repo to your personal machine</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On the command line (or Git Bash if on Windows) navigate to where you want to put the project folder</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Enter the following command:</a:t>
            </a:r>
          </a:p>
          <a:p>
            <a:pPr indent="0" lvl="0" marL="0" marR="0" rtl="0" algn="l">
              <a:lnSpc>
                <a:spcPct val="115000"/>
              </a:lnSpc>
              <a:spcBef>
                <a:spcPts val="0"/>
              </a:spcBef>
              <a:spcAft>
                <a:spcPts val="1000"/>
              </a:spcAft>
              <a:buNone/>
            </a:pPr>
            <a:r>
              <a:rPr lang="en" sz="1800">
                <a:solidFill>
                  <a:srgbClr val="000000"/>
                </a:solidFill>
                <a:highlight>
                  <a:srgbClr val="EFEFEF"/>
                </a:highlight>
                <a:latin typeface="Consolas"/>
                <a:ea typeface="Consolas"/>
                <a:cs typeface="Consolas"/>
                <a:sym typeface="Consolas"/>
              </a:rPr>
              <a:t>git clone</a:t>
            </a:r>
            <a:r>
              <a:rPr lang="en" sz="1800">
                <a:highlight>
                  <a:srgbClr val="EFEFEF"/>
                </a:highlight>
                <a:latin typeface="Consolas"/>
                <a:ea typeface="Consolas"/>
                <a:cs typeface="Consolas"/>
                <a:sym typeface="Consolas"/>
              </a:rPr>
              <a:t> </a:t>
            </a:r>
            <a:r>
              <a:rPr lang="en" sz="1800">
                <a:solidFill>
                  <a:srgbClr val="000000"/>
                </a:solidFill>
                <a:highlight>
                  <a:srgbClr val="EFEFEF"/>
                </a:highlight>
                <a:latin typeface="Consolas"/>
                <a:ea typeface="Consolas"/>
                <a:cs typeface="Consolas"/>
                <a:sym typeface="Consolas"/>
              </a:rPr>
              <a:t>https://github.com/</a:t>
            </a:r>
            <a:r>
              <a:rPr b="1" lang="en" sz="1800">
                <a:solidFill>
                  <a:srgbClr val="FF0000"/>
                </a:solidFill>
                <a:highlight>
                  <a:srgbClr val="EFEFEF"/>
                </a:highlight>
                <a:latin typeface="Consolas"/>
                <a:ea typeface="Consolas"/>
                <a:cs typeface="Consolas"/>
                <a:sym typeface="Consolas"/>
              </a:rPr>
              <a:t>&lt;&lt;YOUR_GITHUB_USERNAME&gt;&gt;</a:t>
            </a:r>
            <a:r>
              <a:rPr lang="en" sz="1800">
                <a:solidFill>
                  <a:srgbClr val="000000"/>
                </a:solidFill>
                <a:highlight>
                  <a:srgbClr val="EFEFEF"/>
                </a:highlight>
                <a:latin typeface="Consolas"/>
                <a:ea typeface="Consolas"/>
                <a:cs typeface="Consolas"/>
                <a:sym typeface="Consolas"/>
              </a:rPr>
              <a:t>/</a:t>
            </a:r>
            <a:r>
              <a:rPr lang="en" sz="1800">
                <a:solidFill>
                  <a:srgbClr val="000000"/>
                </a:solidFill>
                <a:highlight>
                  <a:srgbClr val="EFEFEF"/>
                </a:highlight>
                <a:latin typeface="Consolas"/>
                <a:ea typeface="Consolas"/>
                <a:cs typeface="Consolas"/>
                <a:sym typeface="Consolas"/>
              </a:rPr>
              <a:t>GitHackathon.git</a:t>
            </a:r>
          </a:p>
          <a:p>
            <a:pPr indent="-355600" lvl="0" marL="914400" marR="0" rtl="0" algn="l">
              <a:lnSpc>
                <a:spcPct val="115000"/>
              </a:lnSpc>
              <a:spcBef>
                <a:spcPts val="0"/>
              </a:spcBef>
              <a:spcAft>
                <a:spcPts val="1000"/>
              </a:spcAft>
              <a:buClr>
                <a:srgbClr val="494949"/>
              </a:buClr>
              <a:buSzPct val="100000"/>
            </a:pPr>
            <a:r>
              <a:rPr lang="en" sz="2000">
                <a:solidFill>
                  <a:srgbClr val="494949"/>
                </a:solidFill>
              </a:rPr>
              <a:t>Success! you should now have a copy of the project on your computer</a:t>
            </a:r>
          </a:p>
        </p:txBody>
      </p:sp>
      <p:sp>
        <p:nvSpPr>
          <p:cNvPr id="183" name="Shape 183"/>
          <p:cNvSpPr txBox="1"/>
          <p:nvPr>
            <p:ph type="title"/>
          </p:nvPr>
        </p:nvSpPr>
        <p:spPr>
          <a:xfrm>
            <a:off x="893700" y="205987"/>
            <a:ext cx="64626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What the Fork!</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5445101" y="1169850"/>
            <a:ext cx="1258539" cy="1118700"/>
          </a:xfrm>
          <a:prstGeom prst="rect">
            <a:avLst/>
          </a:prstGeom>
          <a:noFill/>
          <a:ln>
            <a:noFill/>
          </a:ln>
        </p:spPr>
      </p:pic>
      <p:sp>
        <p:nvSpPr>
          <p:cNvPr id="189" name="Shape 189"/>
          <p:cNvSpPr txBox="1"/>
          <p:nvPr>
            <p:ph type="title"/>
          </p:nvPr>
        </p:nvSpPr>
        <p:spPr>
          <a:xfrm>
            <a:off x="8088525" y="1019725"/>
            <a:ext cx="688200" cy="485700"/>
          </a:xfrm>
          <a:prstGeom prst="rect">
            <a:avLst/>
          </a:prstGeom>
        </p:spPr>
        <p:txBody>
          <a:bodyPr anchorCtr="0" anchor="b" bIns="91425" lIns="91425" rIns="91425" wrap="square" tIns="91425">
            <a:noAutofit/>
          </a:bodyPr>
          <a:lstStyle/>
          <a:p>
            <a:pPr lvl="0" rtl="0">
              <a:spcBef>
                <a:spcPts val="0"/>
              </a:spcBef>
              <a:buNone/>
            </a:pPr>
            <a:r>
              <a:rPr lang="en" sz="2400">
                <a:solidFill>
                  <a:srgbClr val="FFFFFF"/>
                </a:solidFill>
                <a:latin typeface="Open Sans"/>
                <a:ea typeface="Open Sans"/>
                <a:cs typeface="Open Sans"/>
                <a:sym typeface="Open Sans"/>
              </a:rPr>
              <a:t>a</a:t>
            </a:r>
          </a:p>
        </p:txBody>
      </p:sp>
      <p:sp>
        <p:nvSpPr>
          <p:cNvPr id="190" name="Shape 190"/>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rtl="0">
              <a:spcBef>
                <a:spcPts val="0"/>
              </a:spcBef>
              <a:buNone/>
            </a:pPr>
            <a:r>
              <a:rPr lang="en"/>
              <a:t>How Git Works Locally - Intro</a:t>
            </a:r>
          </a:p>
        </p:txBody>
      </p:sp>
      <p:grpSp>
        <p:nvGrpSpPr>
          <p:cNvPr id="191" name="Shape 191"/>
          <p:cNvGrpSpPr/>
          <p:nvPr/>
        </p:nvGrpSpPr>
        <p:grpSpPr>
          <a:xfrm>
            <a:off x="3675150" y="3455264"/>
            <a:ext cx="814634" cy="1039665"/>
            <a:chOff x="2946475" y="1149850"/>
            <a:chExt cx="3716400" cy="4743000"/>
          </a:xfrm>
        </p:grpSpPr>
        <p:sp>
          <p:nvSpPr>
            <p:cNvPr id="192" name="Shape 192"/>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193" name="Shape 193"/>
            <p:cNvGrpSpPr/>
            <p:nvPr/>
          </p:nvGrpSpPr>
          <p:grpSpPr>
            <a:xfrm>
              <a:off x="3398196" y="2073825"/>
              <a:ext cx="2751300" cy="3048000"/>
              <a:chOff x="3398196" y="2073825"/>
              <a:chExt cx="2751300" cy="3048000"/>
            </a:xfrm>
          </p:grpSpPr>
          <p:cxnSp>
            <p:nvCxnSpPr>
              <p:cNvPr id="194" name="Shape 194"/>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5" name="Shape 195"/>
              <p:cNvCxnSpPr/>
              <p:nvPr/>
            </p:nvCxnSpPr>
            <p:spPr>
              <a:xfrm>
                <a:off x="3398196" y="2683425"/>
                <a:ext cx="2751300" cy="0"/>
              </a:xfrm>
              <a:prstGeom prst="straightConnector1">
                <a:avLst/>
              </a:prstGeom>
              <a:noFill/>
              <a:ln cap="flat" cmpd="sng" w="38100">
                <a:solidFill>
                  <a:srgbClr val="00FF00"/>
                </a:solidFill>
                <a:prstDash val="solid"/>
                <a:round/>
                <a:headEnd len="lg" w="lg" type="none"/>
                <a:tailEnd len="lg" w="lg" type="none"/>
              </a:ln>
            </p:spPr>
          </p:cxnSp>
          <p:cxnSp>
            <p:nvCxnSpPr>
              <p:cNvPr id="196" name="Shape 196"/>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197" name="Shape 197"/>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198" name="Shape 198"/>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199" name="Shape 199"/>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grpSp>
        <p:nvGrpSpPr>
          <p:cNvPr id="200" name="Shape 200"/>
          <p:cNvGrpSpPr/>
          <p:nvPr/>
        </p:nvGrpSpPr>
        <p:grpSpPr>
          <a:xfrm>
            <a:off x="3675150" y="1341189"/>
            <a:ext cx="814634" cy="1039665"/>
            <a:chOff x="2946475" y="1149850"/>
            <a:chExt cx="3716400" cy="4743000"/>
          </a:xfrm>
        </p:grpSpPr>
        <p:sp>
          <p:nvSpPr>
            <p:cNvPr id="201" name="Shape 201"/>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02" name="Shape 202"/>
            <p:cNvGrpSpPr/>
            <p:nvPr/>
          </p:nvGrpSpPr>
          <p:grpSpPr>
            <a:xfrm>
              <a:off x="3398196" y="2073825"/>
              <a:ext cx="2751300" cy="3048000"/>
              <a:chOff x="3398196" y="2073825"/>
              <a:chExt cx="2751300" cy="3048000"/>
            </a:xfrm>
          </p:grpSpPr>
          <p:cxnSp>
            <p:nvCxnSpPr>
              <p:cNvPr id="203" name="Shape 203"/>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4" name="Shape 204"/>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205" name="Shape 205"/>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06" name="Shape 206"/>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07" name="Shape 207"/>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208" name="Shape 208"/>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209" name="Shape 209"/>
          <p:cNvGrpSpPr/>
          <p:nvPr/>
        </p:nvGrpSpPr>
        <p:grpSpPr>
          <a:xfrm>
            <a:off x="5673337" y="3455264"/>
            <a:ext cx="814634" cy="1039665"/>
            <a:chOff x="2946475" y="1149850"/>
            <a:chExt cx="3716400" cy="4743000"/>
          </a:xfrm>
        </p:grpSpPr>
        <p:sp>
          <p:nvSpPr>
            <p:cNvPr id="210" name="Shape 210"/>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11" name="Shape 211"/>
            <p:cNvGrpSpPr/>
            <p:nvPr/>
          </p:nvGrpSpPr>
          <p:grpSpPr>
            <a:xfrm>
              <a:off x="3398196" y="2073825"/>
              <a:ext cx="2751300" cy="3048000"/>
              <a:chOff x="3398196" y="2073825"/>
              <a:chExt cx="2751300" cy="3048000"/>
            </a:xfrm>
          </p:grpSpPr>
          <p:cxnSp>
            <p:nvCxnSpPr>
              <p:cNvPr id="212" name="Shape 212"/>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3" name="Shape 213"/>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4" name="Shape 214"/>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15" name="Shape 215"/>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16" name="Shape 216"/>
              <p:cNvCxnSpPr/>
              <p:nvPr/>
            </p:nvCxnSpPr>
            <p:spPr>
              <a:xfrm>
                <a:off x="3398196" y="4512225"/>
                <a:ext cx="1653000" cy="0"/>
              </a:xfrm>
              <a:prstGeom prst="straightConnector1">
                <a:avLst/>
              </a:prstGeom>
              <a:noFill/>
              <a:ln cap="flat" cmpd="sng" w="38100">
                <a:solidFill>
                  <a:srgbClr val="FF0000"/>
                </a:solidFill>
                <a:prstDash val="solid"/>
                <a:round/>
                <a:headEnd len="lg" w="lg" type="none"/>
                <a:tailEnd len="lg" w="lg" type="none"/>
              </a:ln>
            </p:spPr>
          </p:cxnSp>
          <p:cxnSp>
            <p:nvCxnSpPr>
              <p:cNvPr id="217" name="Shape 217"/>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grpSp>
        <p:nvGrpSpPr>
          <p:cNvPr id="218" name="Shape 218"/>
          <p:cNvGrpSpPr/>
          <p:nvPr/>
        </p:nvGrpSpPr>
        <p:grpSpPr>
          <a:xfrm>
            <a:off x="7633037" y="3455264"/>
            <a:ext cx="814634" cy="1039665"/>
            <a:chOff x="2946475" y="1149850"/>
            <a:chExt cx="3716400" cy="4743000"/>
          </a:xfrm>
        </p:grpSpPr>
        <p:sp>
          <p:nvSpPr>
            <p:cNvPr id="219" name="Shape 219"/>
            <p:cNvSpPr/>
            <p:nvPr/>
          </p:nvSpPr>
          <p:spPr>
            <a:xfrm flipH="1" rot="10800000">
              <a:off x="2946475" y="1149850"/>
              <a:ext cx="3716400" cy="47430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220" name="Shape 220"/>
            <p:cNvGrpSpPr/>
            <p:nvPr/>
          </p:nvGrpSpPr>
          <p:grpSpPr>
            <a:xfrm>
              <a:off x="3398196" y="2073824"/>
              <a:ext cx="2751300" cy="2432966"/>
              <a:chOff x="3398196" y="2073825"/>
              <a:chExt cx="2751300" cy="2432966"/>
            </a:xfrm>
          </p:grpSpPr>
          <p:cxnSp>
            <p:nvCxnSpPr>
              <p:cNvPr id="221" name="Shape 221"/>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2" name="Shape 222"/>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223" name="Shape 223"/>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24" name="Shape 224"/>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5" name="Shape 225"/>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grpSp>
      <p:grpSp>
        <p:nvGrpSpPr>
          <p:cNvPr id="226" name="Shape 226"/>
          <p:cNvGrpSpPr/>
          <p:nvPr/>
        </p:nvGrpSpPr>
        <p:grpSpPr>
          <a:xfrm>
            <a:off x="1256388" y="1929969"/>
            <a:ext cx="1162070" cy="1435960"/>
            <a:chOff x="2919899" y="465650"/>
            <a:chExt cx="4423565" cy="5466159"/>
          </a:xfrm>
        </p:grpSpPr>
        <p:grpSp>
          <p:nvGrpSpPr>
            <p:cNvPr id="227" name="Shape 227"/>
            <p:cNvGrpSpPr/>
            <p:nvPr/>
          </p:nvGrpSpPr>
          <p:grpSpPr>
            <a:xfrm>
              <a:off x="3398196" y="2073825"/>
              <a:ext cx="2751300" cy="3048000"/>
              <a:chOff x="3398196" y="2073825"/>
              <a:chExt cx="2751300" cy="3048000"/>
            </a:xfrm>
          </p:grpSpPr>
          <p:cxnSp>
            <p:nvCxnSpPr>
              <p:cNvPr id="228" name="Shape 228"/>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29" name="Shape 229"/>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30" name="Shape 230"/>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231" name="Shape 231"/>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232" name="Shape 232"/>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233" name="Shape 233"/>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234" name="Shape 234"/>
            <p:cNvGrpSpPr/>
            <p:nvPr/>
          </p:nvGrpSpPr>
          <p:grpSpPr>
            <a:xfrm>
              <a:off x="2919899" y="1144402"/>
              <a:ext cx="3769679" cy="4787407"/>
              <a:chOff x="2919815" y="1139575"/>
              <a:chExt cx="3773452" cy="4792200"/>
            </a:xfrm>
          </p:grpSpPr>
          <p:cxnSp>
            <p:nvCxnSpPr>
              <p:cNvPr id="235" name="Shape 235"/>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236" name="Shape 236"/>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237" name="Shape 237"/>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238" name="Shape 238"/>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239" name="Shape 239"/>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cxnSp>
        <p:nvCxnSpPr>
          <p:cNvPr id="240" name="Shape 240"/>
          <p:cNvCxnSpPr/>
          <p:nvPr/>
        </p:nvCxnSpPr>
        <p:spPr>
          <a:xfrm flipH="1" rot="10800000">
            <a:off x="2340900" y="1888325"/>
            <a:ext cx="1159500" cy="772800"/>
          </a:xfrm>
          <a:prstGeom prst="straightConnector1">
            <a:avLst/>
          </a:prstGeom>
          <a:noFill/>
          <a:ln cap="flat" cmpd="sng" w="19050">
            <a:solidFill>
              <a:schemeClr val="dk2"/>
            </a:solidFill>
            <a:prstDash val="solid"/>
            <a:round/>
            <a:headEnd len="lg" w="lg" type="none"/>
            <a:tailEnd len="lg" w="lg" type="triangle"/>
          </a:ln>
        </p:spPr>
      </p:cxnSp>
      <p:cxnSp>
        <p:nvCxnSpPr>
          <p:cNvPr id="241" name="Shape 241"/>
          <p:cNvCxnSpPr/>
          <p:nvPr/>
        </p:nvCxnSpPr>
        <p:spPr>
          <a:xfrm>
            <a:off x="2374025" y="2981325"/>
            <a:ext cx="1137600" cy="971700"/>
          </a:xfrm>
          <a:prstGeom prst="straightConnector1">
            <a:avLst/>
          </a:prstGeom>
          <a:noFill/>
          <a:ln cap="flat" cmpd="sng" w="19050">
            <a:solidFill>
              <a:schemeClr val="dk2"/>
            </a:solidFill>
            <a:prstDash val="solid"/>
            <a:round/>
            <a:headEnd len="lg" w="lg" type="none"/>
            <a:tailEnd len="lg" w="lg" type="triangle"/>
          </a:ln>
        </p:spPr>
      </p:cxnSp>
      <p:sp>
        <p:nvSpPr>
          <p:cNvPr id="242" name="Shape 242"/>
          <p:cNvSpPr txBox="1"/>
          <p:nvPr/>
        </p:nvSpPr>
        <p:spPr>
          <a:xfrm>
            <a:off x="2598680" y="1567950"/>
            <a:ext cx="1014600" cy="474900"/>
          </a:xfrm>
          <a:prstGeom prst="rect">
            <a:avLst/>
          </a:prstGeom>
          <a:noFill/>
          <a:ln>
            <a:noFill/>
          </a:ln>
        </p:spPr>
        <p:txBody>
          <a:bodyPr anchorCtr="0" anchor="t" bIns="91425" lIns="91425" rIns="91425" wrap="square" tIns="91425">
            <a:noAutofit/>
          </a:bodyPr>
          <a:lstStyle/>
          <a:p>
            <a:pPr lvl="0" rtl="0">
              <a:spcBef>
                <a:spcPts val="0"/>
              </a:spcBef>
              <a:buNone/>
            </a:pPr>
            <a:r>
              <a:rPr lang="en" sz="1800"/>
              <a:t>w/o git</a:t>
            </a:r>
          </a:p>
        </p:txBody>
      </p:sp>
      <p:sp>
        <p:nvSpPr>
          <p:cNvPr id="243" name="Shape 243"/>
          <p:cNvSpPr txBox="1"/>
          <p:nvPr/>
        </p:nvSpPr>
        <p:spPr>
          <a:xfrm>
            <a:off x="2494650" y="3608525"/>
            <a:ext cx="1014600" cy="474900"/>
          </a:xfrm>
          <a:prstGeom prst="rect">
            <a:avLst/>
          </a:prstGeom>
          <a:noFill/>
          <a:ln>
            <a:noFill/>
          </a:ln>
        </p:spPr>
        <p:txBody>
          <a:bodyPr anchorCtr="0" anchor="t" bIns="91425" lIns="91425" rIns="91425" wrap="square" tIns="91425">
            <a:noAutofit/>
          </a:bodyPr>
          <a:lstStyle/>
          <a:p>
            <a:pPr lvl="0" rtl="0">
              <a:spcBef>
                <a:spcPts val="0"/>
              </a:spcBef>
              <a:buNone/>
            </a:pPr>
            <a:r>
              <a:rPr lang="en" sz="1800"/>
              <a:t>w/ git</a:t>
            </a:r>
          </a:p>
        </p:txBody>
      </p:sp>
      <p:cxnSp>
        <p:nvCxnSpPr>
          <p:cNvPr id="244" name="Shape 244"/>
          <p:cNvCxnSpPr/>
          <p:nvPr/>
        </p:nvCxnSpPr>
        <p:spPr>
          <a:xfrm>
            <a:off x="45659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45" name="Shape 245"/>
          <p:cNvCxnSpPr/>
          <p:nvPr/>
        </p:nvCxnSpPr>
        <p:spPr>
          <a:xfrm>
            <a:off x="6547184" y="3975097"/>
            <a:ext cx="1020300" cy="0"/>
          </a:xfrm>
          <a:prstGeom prst="straightConnector1">
            <a:avLst/>
          </a:prstGeom>
          <a:noFill/>
          <a:ln cap="flat" cmpd="sng" w="19050">
            <a:solidFill>
              <a:schemeClr val="dk2"/>
            </a:solidFill>
            <a:prstDash val="solid"/>
            <a:round/>
            <a:headEnd len="lg" w="lg" type="none"/>
            <a:tailEnd len="lg" w="lg" type="triangle"/>
          </a:ln>
        </p:spPr>
      </p:cxnSp>
      <p:cxnSp>
        <p:nvCxnSpPr>
          <p:cNvPr id="246" name="Shape 246"/>
          <p:cNvCxnSpPr/>
          <p:nvPr/>
        </p:nvCxnSpPr>
        <p:spPr>
          <a:xfrm>
            <a:off x="4565984" y="1881597"/>
            <a:ext cx="1020300" cy="0"/>
          </a:xfrm>
          <a:prstGeom prst="straightConnector1">
            <a:avLst/>
          </a:prstGeom>
          <a:noFill/>
          <a:ln cap="flat" cmpd="sng" w="19050">
            <a:solidFill>
              <a:schemeClr val="dk2"/>
            </a:solidFill>
            <a:prstDash val="solid"/>
            <a:round/>
            <a:headEnd len="lg" w="lg" type="none"/>
            <a:tailEnd len="lg" w="lg" type="triangle"/>
          </a:ln>
        </p:spPr>
      </p:cxnSp>
      <p:sp>
        <p:nvSpPr>
          <p:cNvPr id="247" name="Shape 247"/>
          <p:cNvSpPr txBox="1"/>
          <p:nvPr/>
        </p:nvSpPr>
        <p:spPr>
          <a:xfrm>
            <a:off x="3819250" y="3133075"/>
            <a:ext cx="453300" cy="322200"/>
          </a:xfrm>
          <a:prstGeom prst="rect">
            <a:avLst/>
          </a:prstGeom>
          <a:noFill/>
          <a:ln>
            <a:noFill/>
          </a:ln>
        </p:spPr>
        <p:txBody>
          <a:bodyPr anchorCtr="0" anchor="t" bIns="91425" lIns="91425" rIns="91425" wrap="square" tIns="91425">
            <a:noAutofit/>
          </a:bodyPr>
          <a:lstStyle/>
          <a:p>
            <a:pPr lvl="0">
              <a:spcBef>
                <a:spcPts val="0"/>
              </a:spcBef>
              <a:buNone/>
            </a:pPr>
            <a:r>
              <a:rPr lang="en">
                <a:latin typeface="Open Sans"/>
                <a:ea typeface="Open Sans"/>
                <a:cs typeface="Open Sans"/>
                <a:sym typeface="Open Sans"/>
              </a:rPr>
              <a:t>v</a:t>
            </a:r>
            <a:r>
              <a:rPr lang="en">
                <a:latin typeface="Open Sans"/>
                <a:ea typeface="Open Sans"/>
                <a:cs typeface="Open Sans"/>
                <a:sym typeface="Open Sans"/>
              </a:rPr>
              <a:t>1</a:t>
            </a:r>
          </a:p>
        </p:txBody>
      </p:sp>
      <p:sp>
        <p:nvSpPr>
          <p:cNvPr id="248" name="Shape 248"/>
          <p:cNvSpPr txBox="1"/>
          <p:nvPr/>
        </p:nvSpPr>
        <p:spPr>
          <a:xfrm>
            <a:off x="5834762" y="3133075"/>
            <a:ext cx="453300" cy="322200"/>
          </a:xfrm>
          <a:prstGeom prst="rect">
            <a:avLst/>
          </a:prstGeom>
          <a:noFill/>
          <a:ln>
            <a:noFill/>
          </a:ln>
        </p:spPr>
        <p:txBody>
          <a:bodyPr anchorCtr="0" anchor="t" bIns="91425" lIns="91425" rIns="91425" wrap="square" tIns="91425">
            <a:noAutofit/>
          </a:bodyPr>
          <a:lstStyle/>
          <a:p>
            <a:pPr lvl="0" rtl="0">
              <a:spcBef>
                <a:spcPts val="0"/>
              </a:spcBef>
              <a:buNone/>
            </a:pPr>
            <a:r>
              <a:rPr lang="en">
                <a:latin typeface="Open Sans"/>
                <a:ea typeface="Open Sans"/>
                <a:cs typeface="Open Sans"/>
                <a:sym typeface="Open Sans"/>
              </a:rPr>
              <a:t>v2</a:t>
            </a:r>
          </a:p>
        </p:txBody>
      </p:sp>
      <p:sp>
        <p:nvSpPr>
          <p:cNvPr id="249" name="Shape 249"/>
          <p:cNvSpPr txBox="1"/>
          <p:nvPr/>
        </p:nvSpPr>
        <p:spPr>
          <a:xfrm>
            <a:off x="7772162" y="3133075"/>
            <a:ext cx="453300" cy="322200"/>
          </a:xfrm>
          <a:prstGeom prst="rect">
            <a:avLst/>
          </a:prstGeom>
          <a:noFill/>
          <a:ln>
            <a:noFill/>
          </a:ln>
        </p:spPr>
        <p:txBody>
          <a:bodyPr anchorCtr="0" anchor="t" bIns="91425" lIns="91425" rIns="91425" wrap="square" tIns="91425">
            <a:noAutofit/>
          </a:bodyPr>
          <a:lstStyle/>
          <a:p>
            <a:pPr lvl="0" rtl="0">
              <a:spcBef>
                <a:spcPts val="0"/>
              </a:spcBef>
              <a:buNone/>
            </a:pPr>
            <a:r>
              <a:rPr lang="en">
                <a:latin typeface="Open Sans"/>
                <a:ea typeface="Open Sans"/>
                <a:cs typeface="Open Sans"/>
                <a:sym typeface="Open Sans"/>
              </a:rPr>
              <a:t>v3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Shape 254"/>
          <p:cNvPicPr preferRelativeResize="0"/>
          <p:nvPr/>
        </p:nvPicPr>
        <p:blipFill>
          <a:blip r:embed="rId3">
            <a:alphaModFix/>
          </a:blip>
          <a:stretch>
            <a:fillRect/>
          </a:stretch>
        </p:blipFill>
        <p:spPr>
          <a:xfrm>
            <a:off x="3272376" y="3320275"/>
            <a:ext cx="2603650" cy="1358799"/>
          </a:xfrm>
          <a:prstGeom prst="rect">
            <a:avLst/>
          </a:prstGeom>
          <a:noFill/>
          <a:ln>
            <a:noFill/>
          </a:ln>
        </p:spPr>
      </p:pic>
      <p:pic>
        <p:nvPicPr>
          <p:cNvPr id="255" name="Shape 255"/>
          <p:cNvPicPr preferRelativeResize="0"/>
          <p:nvPr/>
        </p:nvPicPr>
        <p:blipFill>
          <a:blip r:embed="rId4">
            <a:alphaModFix/>
          </a:blip>
          <a:stretch>
            <a:fillRect/>
          </a:stretch>
        </p:blipFill>
        <p:spPr>
          <a:xfrm>
            <a:off x="3315424" y="484425"/>
            <a:ext cx="2494550" cy="2494550"/>
          </a:xfrm>
          <a:prstGeom prst="rect">
            <a:avLst/>
          </a:prstGeom>
          <a:noFill/>
          <a:ln>
            <a:noFill/>
          </a:ln>
        </p:spPr>
      </p:pic>
      <p:cxnSp>
        <p:nvCxnSpPr>
          <p:cNvPr id="256" name="Shape 256"/>
          <p:cNvCxnSpPr/>
          <p:nvPr/>
        </p:nvCxnSpPr>
        <p:spPr>
          <a:xfrm flipH="1">
            <a:off x="4571997" y="2404975"/>
            <a:ext cx="2700" cy="915300"/>
          </a:xfrm>
          <a:prstGeom prst="straightConnector1">
            <a:avLst/>
          </a:prstGeom>
          <a:noFill/>
          <a:ln cap="flat" cmpd="sng" w="38100">
            <a:solidFill>
              <a:srgbClr val="000000"/>
            </a:solidFill>
            <a:prstDash val="solid"/>
            <a:round/>
            <a:headEnd len="lg" w="lg" type="none"/>
            <a:tailEnd len="lg" w="lg" type="triangle"/>
          </a:ln>
        </p:spPr>
      </p:cxnSp>
      <p:grpSp>
        <p:nvGrpSpPr>
          <p:cNvPr id="257" name="Shape 257"/>
          <p:cNvGrpSpPr/>
          <p:nvPr/>
        </p:nvGrpSpPr>
        <p:grpSpPr>
          <a:xfrm>
            <a:off x="4259900" y="1959925"/>
            <a:ext cx="390900" cy="162300"/>
            <a:chOff x="3183475" y="2459400"/>
            <a:chExt cx="390900" cy="162300"/>
          </a:xfrm>
        </p:grpSpPr>
        <p:cxnSp>
          <p:nvCxnSpPr>
            <p:cNvPr id="258" name="Shape 258"/>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59" name="Shape 259"/>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0" name="Shape 260"/>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61" name="Shape 261"/>
          <p:cNvGrpSpPr/>
          <p:nvPr/>
        </p:nvGrpSpPr>
        <p:grpSpPr>
          <a:xfrm>
            <a:off x="4259900" y="3864925"/>
            <a:ext cx="390900" cy="162300"/>
            <a:chOff x="3183475" y="2459400"/>
            <a:chExt cx="390900" cy="162300"/>
          </a:xfrm>
        </p:grpSpPr>
        <p:cxnSp>
          <p:nvCxnSpPr>
            <p:cNvPr id="262" name="Shape 262"/>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63" name="Shape 263"/>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64" name="Shape 264"/>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65" name="Shape 265"/>
          <p:cNvGrpSpPr/>
          <p:nvPr/>
        </p:nvGrpSpPr>
        <p:grpSpPr>
          <a:xfrm>
            <a:off x="4654248" y="1959925"/>
            <a:ext cx="238500" cy="162300"/>
            <a:chOff x="4640900" y="3636325"/>
            <a:chExt cx="238500" cy="162300"/>
          </a:xfrm>
        </p:grpSpPr>
        <p:cxnSp>
          <p:nvCxnSpPr>
            <p:cNvPr id="266" name="Shape 266"/>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67" name="Shape 267"/>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68" name="Shape 268"/>
          <p:cNvSpPr txBox="1"/>
          <p:nvPr>
            <p:ph idx="4294967295" type="title"/>
          </p:nvPr>
        </p:nvSpPr>
        <p:spPr>
          <a:xfrm>
            <a:off x="586450" y="193975"/>
            <a:ext cx="7975500" cy="857400"/>
          </a:xfrm>
          <a:prstGeom prst="rect">
            <a:avLst/>
          </a:prstGeom>
        </p:spPr>
        <p:txBody>
          <a:bodyPr anchorCtr="0" anchor="b" bIns="91425" lIns="91425" rIns="91425" wrap="square" tIns="91425">
            <a:noAutofit/>
          </a:bodyPr>
          <a:lstStyle/>
          <a:p>
            <a:pPr lvl="0" rtl="0">
              <a:spcBef>
                <a:spcPts val="0"/>
              </a:spcBef>
              <a:buNone/>
            </a:pPr>
            <a:r>
              <a:rPr lang="en"/>
              <a:t>Version Control</a:t>
            </a:r>
          </a:p>
        </p:txBody>
      </p:sp>
      <p:cxnSp>
        <p:nvCxnSpPr>
          <p:cNvPr id="269" name="Shape 269"/>
          <p:cNvCxnSpPr/>
          <p:nvPr/>
        </p:nvCxnSpPr>
        <p:spPr>
          <a:xfrm flipH="1">
            <a:off x="4772000" y="2559422"/>
            <a:ext cx="900" cy="809100"/>
          </a:xfrm>
          <a:prstGeom prst="straightConnector1">
            <a:avLst/>
          </a:prstGeom>
          <a:noFill/>
          <a:ln cap="flat" cmpd="sng" w="38100">
            <a:solidFill>
              <a:srgbClr val="000000"/>
            </a:solidFill>
            <a:prstDash val="solid"/>
            <a:round/>
            <a:headEnd len="lg" w="lg" type="triangle"/>
            <a:tailEnd len="lg" w="lg" type="none"/>
          </a:ln>
        </p:spPr>
      </p:cxnSp>
      <p:grpSp>
        <p:nvGrpSpPr>
          <p:cNvPr id="270" name="Shape 270"/>
          <p:cNvGrpSpPr/>
          <p:nvPr/>
        </p:nvGrpSpPr>
        <p:grpSpPr>
          <a:xfrm>
            <a:off x="4264450" y="4107100"/>
            <a:ext cx="390900" cy="162300"/>
            <a:chOff x="3183475" y="2459400"/>
            <a:chExt cx="390900" cy="162300"/>
          </a:xfrm>
        </p:grpSpPr>
        <p:cxnSp>
          <p:nvCxnSpPr>
            <p:cNvPr id="271" name="Shape 271"/>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72" name="Shape 272"/>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73" name="Shape 273"/>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74" name="Shape 274"/>
          <p:cNvGrpSpPr/>
          <p:nvPr/>
        </p:nvGrpSpPr>
        <p:grpSpPr>
          <a:xfrm>
            <a:off x="4645450" y="4107100"/>
            <a:ext cx="238500" cy="162300"/>
            <a:chOff x="4640900" y="3636325"/>
            <a:chExt cx="238500" cy="162300"/>
          </a:xfrm>
        </p:grpSpPr>
        <p:cxnSp>
          <p:nvCxnSpPr>
            <p:cNvPr id="275" name="Shape 275"/>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76" name="Shape 276"/>
            <p:cNvSpPr/>
            <p:nvPr/>
          </p:nvSpPr>
          <p:spPr>
            <a:xfrm>
              <a:off x="4717100" y="3636325"/>
              <a:ext cx="162300" cy="1623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893700" y="206000"/>
            <a:ext cx="75738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Locally - Branching</a:t>
            </a:r>
          </a:p>
        </p:txBody>
      </p:sp>
      <p:grpSp>
        <p:nvGrpSpPr>
          <p:cNvPr id="282" name="Shape 282"/>
          <p:cNvGrpSpPr/>
          <p:nvPr/>
        </p:nvGrpSpPr>
        <p:grpSpPr>
          <a:xfrm>
            <a:off x="2746016" y="2001923"/>
            <a:ext cx="1642209" cy="708618"/>
            <a:chOff x="3183475" y="2459400"/>
            <a:chExt cx="390900" cy="162300"/>
          </a:xfrm>
        </p:grpSpPr>
        <p:cxnSp>
          <p:nvCxnSpPr>
            <p:cNvPr id="283" name="Shape 283"/>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84" name="Shape 284"/>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85" name="Shape 285"/>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86" name="Shape 286"/>
          <p:cNvGrpSpPr/>
          <p:nvPr/>
        </p:nvGrpSpPr>
        <p:grpSpPr>
          <a:xfrm>
            <a:off x="4346544" y="2001947"/>
            <a:ext cx="1001962" cy="708618"/>
            <a:chOff x="4640900" y="3636325"/>
            <a:chExt cx="238500" cy="162300"/>
          </a:xfrm>
        </p:grpSpPr>
        <p:cxnSp>
          <p:nvCxnSpPr>
            <p:cNvPr id="287" name="Shape 287"/>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88" name="Shape 288"/>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89" name="Shape 289"/>
          <p:cNvGrpSpPr/>
          <p:nvPr/>
        </p:nvGrpSpPr>
        <p:grpSpPr>
          <a:xfrm>
            <a:off x="2765132" y="3059278"/>
            <a:ext cx="1642209" cy="708618"/>
            <a:chOff x="3183475" y="2459400"/>
            <a:chExt cx="390900" cy="162300"/>
          </a:xfrm>
        </p:grpSpPr>
        <p:cxnSp>
          <p:nvCxnSpPr>
            <p:cNvPr id="290" name="Shape 290"/>
            <p:cNvCxnSpPr/>
            <p:nvPr/>
          </p:nvCxnSpPr>
          <p:spPr>
            <a:xfrm>
              <a:off x="3264625" y="2535600"/>
              <a:ext cx="228600" cy="0"/>
            </a:xfrm>
            <a:prstGeom prst="straightConnector1">
              <a:avLst/>
            </a:prstGeom>
            <a:noFill/>
            <a:ln cap="flat" cmpd="sng" w="19050">
              <a:solidFill>
                <a:srgbClr val="000000"/>
              </a:solidFill>
              <a:prstDash val="solid"/>
              <a:round/>
              <a:headEnd len="lg" w="lg" type="none"/>
              <a:tailEnd len="lg" w="lg" type="none"/>
            </a:ln>
          </p:spPr>
        </p:cxnSp>
        <p:sp>
          <p:nvSpPr>
            <p:cNvPr id="291" name="Shape 291"/>
            <p:cNvSpPr/>
            <p:nvPr/>
          </p:nvSpPr>
          <p:spPr>
            <a:xfrm>
              <a:off x="31834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92" name="Shape 292"/>
            <p:cNvSpPr/>
            <p:nvPr/>
          </p:nvSpPr>
          <p:spPr>
            <a:xfrm>
              <a:off x="3412075" y="2459400"/>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93" name="Shape 293"/>
          <p:cNvGrpSpPr/>
          <p:nvPr/>
        </p:nvGrpSpPr>
        <p:grpSpPr>
          <a:xfrm>
            <a:off x="4365660" y="3059302"/>
            <a:ext cx="1001962" cy="708618"/>
            <a:chOff x="4640900" y="3636325"/>
            <a:chExt cx="238500" cy="162300"/>
          </a:xfrm>
        </p:grpSpPr>
        <p:cxnSp>
          <p:nvCxnSpPr>
            <p:cNvPr id="294" name="Shape 294"/>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295" name="Shape 295"/>
            <p:cNvSpPr/>
            <p:nvPr/>
          </p:nvSpPr>
          <p:spPr>
            <a:xfrm>
              <a:off x="4717100" y="3636325"/>
              <a:ext cx="162300" cy="1623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296" name="Shape 296"/>
          <p:cNvSpPr/>
          <p:nvPr/>
        </p:nvSpPr>
        <p:spPr>
          <a:xfrm>
            <a:off x="5674266" y="2001948"/>
            <a:ext cx="681900" cy="708600"/>
          </a:xfrm>
          <a:prstGeom prst="ellipse">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97" name="Shape 297"/>
          <p:cNvCxnSpPr>
            <a:stCxn id="288" idx="6"/>
            <a:endCxn id="296" idx="2"/>
          </p:cNvCxnSpPr>
          <p:nvPr/>
        </p:nvCxnSpPr>
        <p:spPr>
          <a:xfrm>
            <a:off x="5348506" y="2356256"/>
            <a:ext cx="325800" cy="0"/>
          </a:xfrm>
          <a:prstGeom prst="straightConnector1">
            <a:avLst/>
          </a:prstGeom>
          <a:noFill/>
          <a:ln cap="flat" cmpd="sng" w="28575">
            <a:solidFill>
              <a:srgbClr val="000000"/>
            </a:solidFill>
            <a:prstDash val="solid"/>
            <a:round/>
            <a:headEnd len="lg" w="lg" type="none"/>
            <a:tailEnd len="lg" w="lg" type="none"/>
          </a:ln>
        </p:spPr>
      </p:cxnSp>
      <p:sp>
        <p:nvSpPr>
          <p:cNvPr id="298" name="Shape 298"/>
          <p:cNvSpPr/>
          <p:nvPr/>
        </p:nvSpPr>
        <p:spPr>
          <a:xfrm>
            <a:off x="5716141" y="3059273"/>
            <a:ext cx="681900" cy="7086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99" name="Shape 299"/>
          <p:cNvCxnSpPr>
            <a:stCxn id="295" idx="6"/>
            <a:endCxn id="298" idx="2"/>
          </p:cNvCxnSpPr>
          <p:nvPr/>
        </p:nvCxnSpPr>
        <p:spPr>
          <a:xfrm>
            <a:off x="5367622" y="3413611"/>
            <a:ext cx="348600" cy="0"/>
          </a:xfrm>
          <a:prstGeom prst="straightConnector1">
            <a:avLst/>
          </a:prstGeom>
          <a:noFill/>
          <a:ln cap="flat" cmpd="sng" w="28575">
            <a:solidFill>
              <a:srgbClr val="000000"/>
            </a:solidFill>
            <a:prstDash val="solid"/>
            <a:round/>
            <a:headEnd len="lg" w="lg" type="none"/>
            <a:tailEnd len="lg" w="lg"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Shape 304"/>
          <p:cNvSpPr txBox="1"/>
          <p:nvPr>
            <p:ph type="title"/>
          </p:nvPr>
        </p:nvSpPr>
        <p:spPr>
          <a:xfrm>
            <a:off x="3581825" y="3835975"/>
            <a:ext cx="1383000" cy="384300"/>
          </a:xfrm>
          <a:prstGeom prst="rect">
            <a:avLst/>
          </a:prstGeom>
        </p:spPr>
        <p:txBody>
          <a:bodyPr anchorCtr="0" anchor="b" bIns="91425" lIns="91425" rIns="91425" wrap="square" tIns="91425">
            <a:noAutofit/>
          </a:bodyPr>
          <a:lstStyle/>
          <a:p>
            <a:pPr lvl="0" rtl="0">
              <a:spcBef>
                <a:spcPts val="0"/>
              </a:spcBef>
              <a:buNone/>
            </a:pPr>
            <a:r>
              <a:rPr lang="en" sz="2400">
                <a:solidFill>
                  <a:srgbClr val="000000"/>
                </a:solidFill>
                <a:latin typeface="Consolas"/>
                <a:ea typeface="Consolas"/>
                <a:cs typeface="Consolas"/>
                <a:sym typeface="Consolas"/>
              </a:rPr>
              <a:t>git add</a:t>
            </a:r>
          </a:p>
        </p:txBody>
      </p:sp>
      <p:sp>
        <p:nvSpPr>
          <p:cNvPr id="305" name="Shape 305"/>
          <p:cNvSpPr txBox="1"/>
          <p:nvPr>
            <p:ph type="title"/>
          </p:nvPr>
        </p:nvSpPr>
        <p:spPr>
          <a:xfrm>
            <a:off x="893700" y="206000"/>
            <a:ext cx="70914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Locally - Adding</a:t>
            </a:r>
          </a:p>
        </p:txBody>
      </p:sp>
      <p:cxnSp>
        <p:nvCxnSpPr>
          <p:cNvPr id="306" name="Shape 306"/>
          <p:cNvCxnSpPr/>
          <p:nvPr/>
        </p:nvCxnSpPr>
        <p:spPr>
          <a:xfrm>
            <a:off x="2593062" y="1972387"/>
            <a:ext cx="1050300" cy="606300"/>
          </a:xfrm>
          <a:prstGeom prst="straightConnector1">
            <a:avLst/>
          </a:prstGeom>
          <a:noFill/>
          <a:ln cap="flat" cmpd="sng" w="19050">
            <a:solidFill>
              <a:schemeClr val="dk2"/>
            </a:solidFill>
            <a:prstDash val="solid"/>
            <a:round/>
            <a:headEnd len="lg" w="lg" type="none"/>
            <a:tailEnd len="lg" w="lg" type="triangle"/>
          </a:ln>
        </p:spPr>
      </p:cxnSp>
      <p:cxnSp>
        <p:nvCxnSpPr>
          <p:cNvPr id="307" name="Shape 307"/>
          <p:cNvCxnSpPr/>
          <p:nvPr/>
        </p:nvCxnSpPr>
        <p:spPr>
          <a:xfrm>
            <a:off x="2549862" y="3141212"/>
            <a:ext cx="919200" cy="0"/>
          </a:xfrm>
          <a:prstGeom prst="straightConnector1">
            <a:avLst/>
          </a:prstGeom>
          <a:noFill/>
          <a:ln cap="flat" cmpd="sng" w="19050">
            <a:solidFill>
              <a:schemeClr val="dk2"/>
            </a:solidFill>
            <a:prstDash val="solid"/>
            <a:round/>
            <a:headEnd len="lg" w="lg" type="none"/>
            <a:tailEnd len="lg" w="lg" type="triangle"/>
          </a:ln>
        </p:spPr>
      </p:cxnSp>
      <p:cxnSp>
        <p:nvCxnSpPr>
          <p:cNvPr id="308" name="Shape 308"/>
          <p:cNvCxnSpPr/>
          <p:nvPr/>
        </p:nvCxnSpPr>
        <p:spPr>
          <a:xfrm>
            <a:off x="4637444" y="2976832"/>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309" name="Shape 309"/>
          <p:cNvGrpSpPr/>
          <p:nvPr/>
        </p:nvGrpSpPr>
        <p:grpSpPr>
          <a:xfrm>
            <a:off x="1605000" y="1299327"/>
            <a:ext cx="5933996" cy="3576302"/>
            <a:chOff x="1605000" y="1299327"/>
            <a:chExt cx="5933996" cy="3576302"/>
          </a:xfrm>
        </p:grpSpPr>
        <p:pic>
          <p:nvPicPr>
            <p:cNvPr id="310" name="Shape 310"/>
            <p:cNvPicPr preferRelativeResize="0"/>
            <p:nvPr/>
          </p:nvPicPr>
          <p:blipFill>
            <a:blip r:embed="rId3">
              <a:alphaModFix/>
            </a:blip>
            <a:stretch>
              <a:fillRect/>
            </a:stretch>
          </p:blipFill>
          <p:spPr>
            <a:xfrm>
              <a:off x="3617251" y="2595112"/>
              <a:ext cx="1009500" cy="804438"/>
            </a:xfrm>
            <a:prstGeom prst="rect">
              <a:avLst/>
            </a:prstGeom>
            <a:noFill/>
            <a:ln>
              <a:noFill/>
            </a:ln>
          </p:spPr>
        </p:pic>
        <p:grpSp>
          <p:nvGrpSpPr>
            <p:cNvPr id="311" name="Shape 311"/>
            <p:cNvGrpSpPr/>
            <p:nvPr/>
          </p:nvGrpSpPr>
          <p:grpSpPr>
            <a:xfrm>
              <a:off x="1605000" y="1299327"/>
              <a:ext cx="5933996" cy="3576302"/>
              <a:chOff x="553062" y="1265502"/>
              <a:chExt cx="5933996" cy="3576302"/>
            </a:xfrm>
          </p:grpSpPr>
          <p:sp>
            <p:nvSpPr>
              <p:cNvPr id="312" name="Shape 312"/>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13" name="Shape 313"/>
              <p:cNvGrpSpPr/>
              <p:nvPr/>
            </p:nvGrpSpPr>
            <p:grpSpPr>
              <a:xfrm>
                <a:off x="4493920" y="1934316"/>
                <a:ext cx="1993139" cy="2238492"/>
                <a:chOff x="2482183" y="1282925"/>
                <a:chExt cx="4257025" cy="4294881"/>
              </a:xfrm>
            </p:grpSpPr>
            <p:sp>
              <p:nvSpPr>
                <p:cNvPr id="314" name="Shape 314"/>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15" name="Shape 315"/>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16" name="Shape 316"/>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17" name="Shape 317"/>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18" name="Shape 318"/>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319" name="Shape 319"/>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0" name="Shape 320"/>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1" name="Shape 321"/>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2" name="Shape 322"/>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3" name="Shape 323"/>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24" name="Shape 324"/>
                <p:cNvCxnSpPr>
                  <a:stCxn id="323"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325" name="Shape 325"/>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26" name="Shape 326"/>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27" name="Shape 327"/>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328" name="Shape 328"/>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329" name="Shape 329"/>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330" name="Shape 330"/>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331" name="Shape 331"/>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332" name="Shape 332"/>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333" name="Shape 333"/>
                <p:cNvCxnSpPr>
                  <a:stCxn id="326"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334" name="Shape 334"/>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335" name="Shape 335"/>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336" name="Shape 336"/>
                <p:cNvCxnSpPr>
                  <a:endCxn id="326"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337" name="Shape 337"/>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338" name="Shape 338"/>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339" name="Shape 339"/>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340" name="Shape 340"/>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341" name="Shape 341"/>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2" name="Shape 342"/>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3" name="Shape 343"/>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4" name="Shape 344"/>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5" name="Shape 345"/>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346" name="Shape 346"/>
              <p:cNvGrpSpPr/>
              <p:nvPr/>
            </p:nvGrpSpPr>
            <p:grpSpPr>
              <a:xfrm>
                <a:off x="5002384" y="2465273"/>
                <a:ext cx="563562" cy="696388"/>
                <a:chOff x="2919899" y="465650"/>
                <a:chExt cx="4423565" cy="5466159"/>
              </a:xfrm>
            </p:grpSpPr>
            <p:grpSp>
              <p:nvGrpSpPr>
                <p:cNvPr id="347" name="Shape 347"/>
                <p:cNvGrpSpPr/>
                <p:nvPr/>
              </p:nvGrpSpPr>
              <p:grpSpPr>
                <a:xfrm>
                  <a:off x="3398196" y="2073825"/>
                  <a:ext cx="2751300" cy="3048000"/>
                  <a:chOff x="3398196" y="2073825"/>
                  <a:chExt cx="2751300" cy="3048000"/>
                </a:xfrm>
              </p:grpSpPr>
              <p:cxnSp>
                <p:nvCxnSpPr>
                  <p:cNvPr id="348" name="Shape 348"/>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49" name="Shape 349"/>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0" name="Shape 350"/>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51" name="Shape 351"/>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52" name="Shape 352"/>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53" name="Shape 353"/>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54" name="Shape 354"/>
                <p:cNvGrpSpPr/>
                <p:nvPr/>
              </p:nvGrpSpPr>
              <p:grpSpPr>
                <a:xfrm>
                  <a:off x="2919899" y="1144402"/>
                  <a:ext cx="3769679" cy="4787407"/>
                  <a:chOff x="2919815" y="1139575"/>
                  <a:chExt cx="3773452" cy="4792200"/>
                </a:xfrm>
              </p:grpSpPr>
              <p:cxnSp>
                <p:nvCxnSpPr>
                  <p:cNvPr id="355" name="Shape 355"/>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56" name="Shape 356"/>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57" name="Shape 357"/>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58" name="Shape 358"/>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59" name="Shape 359"/>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nvGrpSpPr>
              <p:cNvPr id="360" name="Shape 360"/>
              <p:cNvGrpSpPr/>
              <p:nvPr/>
            </p:nvGrpSpPr>
            <p:grpSpPr>
              <a:xfrm>
                <a:off x="5097235" y="2577823"/>
                <a:ext cx="563562" cy="700376"/>
                <a:chOff x="5154784" y="3836873"/>
                <a:chExt cx="563562" cy="700376"/>
              </a:xfrm>
            </p:grpSpPr>
            <p:sp>
              <p:nvSpPr>
                <p:cNvPr id="361" name="Shape 361"/>
                <p:cNvSpPr/>
                <p:nvPr/>
              </p:nvSpPr>
              <p:spPr>
                <a:xfrm>
                  <a:off x="5163653" y="3930950"/>
                  <a:ext cx="463800" cy="6063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nvGrpSpPr>
                <p:cNvPr id="362" name="Shape 362"/>
                <p:cNvGrpSpPr/>
                <p:nvPr/>
              </p:nvGrpSpPr>
              <p:grpSpPr>
                <a:xfrm>
                  <a:off x="5154784" y="3836873"/>
                  <a:ext cx="563562" cy="696388"/>
                  <a:chOff x="2919899" y="465650"/>
                  <a:chExt cx="4423565" cy="5466159"/>
                </a:xfrm>
              </p:grpSpPr>
              <p:grpSp>
                <p:nvGrpSpPr>
                  <p:cNvPr id="363" name="Shape 363"/>
                  <p:cNvGrpSpPr/>
                  <p:nvPr/>
                </p:nvGrpSpPr>
                <p:grpSpPr>
                  <a:xfrm>
                    <a:off x="3398196" y="2073825"/>
                    <a:ext cx="2751300" cy="3048000"/>
                    <a:chOff x="3398196" y="2073825"/>
                    <a:chExt cx="2751300" cy="3048000"/>
                  </a:xfrm>
                </p:grpSpPr>
                <p:cxnSp>
                  <p:nvCxnSpPr>
                    <p:cNvPr id="364" name="Shape 364"/>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65" name="Shape 365"/>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66" name="Shape 366"/>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367" name="Shape 367"/>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368" name="Shape 368"/>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369" name="Shape 369"/>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370" name="Shape 370"/>
                  <p:cNvGrpSpPr/>
                  <p:nvPr/>
                </p:nvGrpSpPr>
                <p:grpSpPr>
                  <a:xfrm>
                    <a:off x="2919899" y="1144402"/>
                    <a:ext cx="3769679" cy="4787407"/>
                    <a:chOff x="2919815" y="1139575"/>
                    <a:chExt cx="3773452" cy="4792200"/>
                  </a:xfrm>
                </p:grpSpPr>
                <p:cxnSp>
                  <p:nvCxnSpPr>
                    <p:cNvPr id="371" name="Shape 371"/>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372" name="Shape 372"/>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373" name="Shape 373"/>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374" name="Shape 374"/>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375" name="Shape 375"/>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sp>
            <p:nvSpPr>
              <p:cNvPr id="376" name="Shape 376"/>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77" name="Shape 377"/>
              <p:cNvGrpSpPr/>
              <p:nvPr/>
            </p:nvGrpSpPr>
            <p:grpSpPr>
              <a:xfrm>
                <a:off x="656859" y="2799684"/>
                <a:ext cx="593730" cy="525034"/>
                <a:chOff x="3398196" y="2073825"/>
                <a:chExt cx="2751300" cy="2432966"/>
              </a:xfrm>
            </p:grpSpPr>
            <p:cxnSp>
              <p:nvCxnSpPr>
                <p:cNvPr id="378" name="Shape 378"/>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79" name="Shape 379"/>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80" name="Shape 380"/>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81" name="Shape 381"/>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2" name="Shape 382"/>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383" name="Shape 383"/>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384" name="Shape 384"/>
              <p:cNvGrpSpPr/>
              <p:nvPr/>
            </p:nvGrpSpPr>
            <p:grpSpPr>
              <a:xfrm>
                <a:off x="652079" y="4004674"/>
                <a:ext cx="603084" cy="668121"/>
                <a:chOff x="3398196" y="2073825"/>
                <a:chExt cx="2751300" cy="3048000"/>
              </a:xfrm>
            </p:grpSpPr>
            <p:cxnSp>
              <p:nvCxnSpPr>
                <p:cNvPr id="385" name="Shape 385"/>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6" name="Shape 386"/>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387" name="Shape 387"/>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88" name="Shape 388"/>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89" name="Shape 389"/>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390" name="Shape 390"/>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391" name="Shape 391"/>
              <p:cNvGrpSpPr/>
              <p:nvPr/>
            </p:nvGrpSpPr>
            <p:grpSpPr>
              <a:xfrm>
                <a:off x="655655" y="1608847"/>
                <a:ext cx="587402" cy="650748"/>
                <a:chOff x="3398196" y="2073825"/>
                <a:chExt cx="2751300" cy="3048000"/>
              </a:xfrm>
            </p:grpSpPr>
            <p:cxnSp>
              <p:nvCxnSpPr>
                <p:cNvPr id="392" name="Shape 392"/>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93" name="Shape 393"/>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94" name="Shape 394"/>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395" name="Shape 395"/>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396" name="Shape 396"/>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397" name="Shape 397"/>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398" name="Shape 398"/>
              <p:cNvGrpSpPr/>
              <p:nvPr/>
            </p:nvGrpSpPr>
            <p:grpSpPr>
              <a:xfrm>
                <a:off x="553578" y="1410431"/>
                <a:ext cx="804877" cy="1022176"/>
                <a:chOff x="2919815" y="1139575"/>
                <a:chExt cx="3773452" cy="4792200"/>
              </a:xfrm>
            </p:grpSpPr>
            <p:cxnSp>
              <p:nvCxnSpPr>
                <p:cNvPr id="399" name="Shape 399"/>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00" name="Shape 400"/>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01" name="Shape 401"/>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402" name="Shape 402"/>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403" name="Shape 403"/>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sp>
        <p:nvSpPr>
          <p:cNvPr id="404" name="Shape 404"/>
          <p:cNvSpPr txBox="1"/>
          <p:nvPr>
            <p:ph type="title"/>
          </p:nvPr>
        </p:nvSpPr>
        <p:spPr>
          <a:xfrm>
            <a:off x="5484900" y="1588100"/>
            <a:ext cx="2054100" cy="384300"/>
          </a:xfrm>
          <a:prstGeom prst="rect">
            <a:avLst/>
          </a:prstGeom>
        </p:spPr>
        <p:txBody>
          <a:bodyPr anchorCtr="0" anchor="b" bIns="91425" lIns="91425" rIns="91425" wrap="square"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Locally - Committing</a:t>
            </a:r>
          </a:p>
        </p:txBody>
      </p:sp>
      <p:sp>
        <p:nvSpPr>
          <p:cNvPr id="410" name="Shape 410"/>
          <p:cNvSpPr txBox="1"/>
          <p:nvPr>
            <p:ph type="title"/>
          </p:nvPr>
        </p:nvSpPr>
        <p:spPr>
          <a:xfrm>
            <a:off x="3790200" y="3891925"/>
            <a:ext cx="2182500" cy="384300"/>
          </a:xfrm>
          <a:prstGeom prst="rect">
            <a:avLst/>
          </a:prstGeom>
        </p:spPr>
        <p:txBody>
          <a:bodyPr anchorCtr="0" anchor="b" bIns="91425" lIns="91425" rIns="91425" wrap="square" tIns="91425">
            <a:noAutofit/>
          </a:bodyPr>
          <a:lstStyle/>
          <a:p>
            <a:pPr lvl="0" rtl="0">
              <a:spcBef>
                <a:spcPts val="0"/>
              </a:spcBef>
              <a:buNone/>
            </a:pPr>
            <a:r>
              <a:rPr lang="en" sz="2400">
                <a:solidFill>
                  <a:srgbClr val="000000"/>
                </a:solidFill>
                <a:latin typeface="Consolas"/>
                <a:ea typeface="Consolas"/>
                <a:cs typeface="Consolas"/>
                <a:sym typeface="Consolas"/>
              </a:rPr>
              <a:t>git commit</a:t>
            </a:r>
          </a:p>
        </p:txBody>
      </p:sp>
      <p:cxnSp>
        <p:nvCxnSpPr>
          <p:cNvPr id="411" name="Shape 411"/>
          <p:cNvCxnSpPr/>
          <p:nvPr/>
        </p:nvCxnSpPr>
        <p:spPr>
          <a:xfrm>
            <a:off x="4450144" y="2699657"/>
            <a:ext cx="762000" cy="0"/>
          </a:xfrm>
          <a:prstGeom prst="straightConnector1">
            <a:avLst/>
          </a:prstGeom>
          <a:noFill/>
          <a:ln cap="flat" cmpd="sng" w="19050">
            <a:solidFill>
              <a:schemeClr val="dk2"/>
            </a:solidFill>
            <a:prstDash val="solid"/>
            <a:round/>
            <a:headEnd len="lg" w="lg" type="none"/>
            <a:tailEnd len="lg" w="lg" type="triangle"/>
          </a:ln>
        </p:spPr>
      </p:cxnSp>
      <p:grpSp>
        <p:nvGrpSpPr>
          <p:cNvPr id="412" name="Shape 412"/>
          <p:cNvGrpSpPr/>
          <p:nvPr/>
        </p:nvGrpSpPr>
        <p:grpSpPr>
          <a:xfrm>
            <a:off x="5448012" y="1880394"/>
            <a:ext cx="1758483" cy="1705400"/>
            <a:chOff x="2837449" y="1505825"/>
            <a:chExt cx="3754234" cy="3304400"/>
          </a:xfrm>
        </p:grpSpPr>
        <p:sp>
          <p:nvSpPr>
            <p:cNvPr id="413" name="Shape 413"/>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14" name="Shape 414"/>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15" name="Shape 415"/>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16" name="Shape 416"/>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17" name="Shape 417"/>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18" name="Shape 418"/>
            <p:cNvCxnSpPr>
              <a:stCxn id="417"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419" name="Shape 419"/>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20" name="Shape 420"/>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21" name="Shape 421"/>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22" name="Shape 422"/>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23" name="Shape 423"/>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24" name="Shape 424"/>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25" name="Shape 425"/>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26" name="Shape 426"/>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27" name="Shape 427"/>
            <p:cNvCxnSpPr>
              <a:stCxn id="420"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428" name="Shape 428"/>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29" name="Shape 429"/>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30" name="Shape 430"/>
            <p:cNvCxnSpPr>
              <a:endCxn id="420"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431" name="Shape 431"/>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32" name="Shape 432"/>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33" name="Shape 433"/>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34" name="Shape 434"/>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435" name="Shape 435"/>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6" name="Shape 436"/>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7" name="Shape 437"/>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8" name="Shape 438"/>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9" name="Shape 439"/>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0" name="Shape 440"/>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1" name="Shape 441"/>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2" name="Shape 442"/>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3" name="Shape 443"/>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444" name="Shape 444"/>
          <p:cNvGrpSpPr/>
          <p:nvPr/>
        </p:nvGrpSpPr>
        <p:grpSpPr>
          <a:xfrm>
            <a:off x="2556407" y="1858166"/>
            <a:ext cx="1993139" cy="2238492"/>
            <a:chOff x="4493920" y="1934316"/>
            <a:chExt cx="1993139" cy="2238492"/>
          </a:xfrm>
        </p:grpSpPr>
        <p:grpSp>
          <p:nvGrpSpPr>
            <p:cNvPr id="445" name="Shape 445"/>
            <p:cNvGrpSpPr/>
            <p:nvPr/>
          </p:nvGrpSpPr>
          <p:grpSpPr>
            <a:xfrm>
              <a:off x="4493920" y="1934316"/>
              <a:ext cx="1993139" cy="2238492"/>
              <a:chOff x="2482183" y="1282925"/>
              <a:chExt cx="4257025" cy="4294881"/>
            </a:xfrm>
          </p:grpSpPr>
          <p:sp>
            <p:nvSpPr>
              <p:cNvPr id="446" name="Shape 446"/>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7" name="Shape 447"/>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8" name="Shape 448"/>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49" name="Shape 449"/>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50" name="Shape 450"/>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451" name="Shape 451"/>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52" name="Shape 452"/>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53" name="Shape 453"/>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54" name="Shape 454"/>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55" name="Shape 455"/>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56" name="Shape 456"/>
              <p:cNvCxnSpPr>
                <a:stCxn id="455" idx="0"/>
              </p:cNvCxnSpPr>
              <p:nvPr/>
            </p:nvCxnSpPr>
            <p:spPr>
              <a:xfrm flipH="1" rot="10800000">
                <a:off x="4984550" y="3392425"/>
                <a:ext cx="506700" cy="693000"/>
              </a:xfrm>
              <a:prstGeom prst="straightConnector1">
                <a:avLst/>
              </a:prstGeom>
              <a:noFill/>
              <a:ln cap="flat" cmpd="sng" w="19050">
                <a:solidFill>
                  <a:srgbClr val="000000"/>
                </a:solidFill>
                <a:prstDash val="solid"/>
                <a:round/>
                <a:headEnd len="lg" w="lg" type="none"/>
                <a:tailEnd len="lg" w="lg" type="none"/>
              </a:ln>
            </p:spPr>
          </p:cxnSp>
          <p:sp>
            <p:nvSpPr>
              <p:cNvPr id="457" name="Shape 457"/>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58" name="Shape 458"/>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459" name="Shape 459"/>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460" name="Shape 460"/>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461" name="Shape 461"/>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462" name="Shape 462"/>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463" name="Shape 463"/>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464" name="Shape 464"/>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465" name="Shape 465"/>
              <p:cNvCxnSpPr>
                <a:stCxn id="458" idx="2"/>
              </p:cNvCxnSpPr>
              <p:nvPr/>
            </p:nvCxnSpPr>
            <p:spPr>
              <a:xfrm flipH="1" rot="10800000">
                <a:off x="5751725" y="3600339"/>
                <a:ext cx="220500" cy="670500"/>
              </a:xfrm>
              <a:prstGeom prst="straightConnector1">
                <a:avLst/>
              </a:prstGeom>
              <a:noFill/>
              <a:ln cap="flat" cmpd="sng" w="19050">
                <a:solidFill>
                  <a:srgbClr val="000000"/>
                </a:solidFill>
                <a:prstDash val="solid"/>
                <a:round/>
                <a:headEnd len="lg" w="lg" type="none"/>
                <a:tailEnd len="lg" w="lg" type="none"/>
              </a:ln>
            </p:spPr>
          </p:cxnSp>
          <p:cxnSp>
            <p:nvCxnSpPr>
              <p:cNvPr id="466" name="Shape 466"/>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467" name="Shape 467"/>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468" name="Shape 468"/>
              <p:cNvCxnSpPr>
                <a:endCxn id="458" idx="3"/>
              </p:cNvCxnSpPr>
              <p:nvPr/>
            </p:nvCxnSpPr>
            <p:spPr>
              <a:xfrm>
                <a:off x="5293099" y="3746002"/>
                <a:ext cx="1121400" cy="370200"/>
              </a:xfrm>
              <a:prstGeom prst="straightConnector1">
                <a:avLst/>
              </a:prstGeom>
              <a:noFill/>
              <a:ln cap="flat" cmpd="sng" w="19050">
                <a:solidFill>
                  <a:srgbClr val="000000"/>
                </a:solidFill>
                <a:prstDash val="solid"/>
                <a:round/>
                <a:headEnd len="lg" w="lg" type="none"/>
                <a:tailEnd len="lg" w="lg" type="none"/>
              </a:ln>
            </p:spPr>
          </p:cxnSp>
          <p:cxnSp>
            <p:nvCxnSpPr>
              <p:cNvPr id="469" name="Shape 469"/>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470" name="Shape 470"/>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471" name="Shape 471"/>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472" name="Shape 472"/>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473" name="Shape 473"/>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74" name="Shape 474"/>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75" name="Shape 475"/>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76" name="Shape 476"/>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77" name="Shape 477"/>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478" name="Shape 478"/>
            <p:cNvGrpSpPr/>
            <p:nvPr/>
          </p:nvGrpSpPr>
          <p:grpSpPr>
            <a:xfrm>
              <a:off x="5002384" y="2465273"/>
              <a:ext cx="563562" cy="696388"/>
              <a:chOff x="2919899" y="465650"/>
              <a:chExt cx="4423565" cy="5466159"/>
            </a:xfrm>
          </p:grpSpPr>
          <p:grpSp>
            <p:nvGrpSpPr>
              <p:cNvPr id="479" name="Shape 479"/>
              <p:cNvGrpSpPr/>
              <p:nvPr/>
            </p:nvGrpSpPr>
            <p:grpSpPr>
              <a:xfrm>
                <a:off x="3398196" y="2073825"/>
                <a:ext cx="2751300" cy="3048000"/>
                <a:chOff x="3398196" y="2073825"/>
                <a:chExt cx="2751300" cy="3048000"/>
              </a:xfrm>
            </p:grpSpPr>
            <p:cxnSp>
              <p:nvCxnSpPr>
                <p:cNvPr id="480" name="Shape 480"/>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1" name="Shape 481"/>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2" name="Shape 482"/>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83" name="Shape 483"/>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84" name="Shape 484"/>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485" name="Shape 485"/>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486" name="Shape 486"/>
              <p:cNvGrpSpPr/>
              <p:nvPr/>
            </p:nvGrpSpPr>
            <p:grpSpPr>
              <a:xfrm>
                <a:off x="2919899" y="1144402"/>
                <a:ext cx="3769679" cy="4787407"/>
                <a:chOff x="2919815" y="1139575"/>
                <a:chExt cx="3773452" cy="4792200"/>
              </a:xfrm>
            </p:grpSpPr>
            <p:cxnSp>
              <p:nvCxnSpPr>
                <p:cNvPr id="487" name="Shape 487"/>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488" name="Shape 488"/>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489" name="Shape 489"/>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490" name="Shape 490"/>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491" name="Shape 491"/>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nvGrpSpPr>
            <p:cNvPr id="492" name="Shape 492"/>
            <p:cNvGrpSpPr/>
            <p:nvPr/>
          </p:nvGrpSpPr>
          <p:grpSpPr>
            <a:xfrm>
              <a:off x="5097235" y="2577823"/>
              <a:ext cx="563562" cy="700376"/>
              <a:chOff x="5154784" y="3836873"/>
              <a:chExt cx="563562" cy="700376"/>
            </a:xfrm>
          </p:grpSpPr>
          <p:sp>
            <p:nvSpPr>
              <p:cNvPr id="493" name="Shape 493"/>
              <p:cNvSpPr/>
              <p:nvPr/>
            </p:nvSpPr>
            <p:spPr>
              <a:xfrm>
                <a:off x="5163653" y="3930950"/>
                <a:ext cx="463800" cy="6063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nvGrpSpPr>
              <p:cNvPr id="494" name="Shape 494"/>
              <p:cNvGrpSpPr/>
              <p:nvPr/>
            </p:nvGrpSpPr>
            <p:grpSpPr>
              <a:xfrm>
                <a:off x="5154784" y="3836873"/>
                <a:ext cx="563562" cy="696388"/>
                <a:chOff x="2919899" y="465650"/>
                <a:chExt cx="4423565" cy="5466159"/>
              </a:xfrm>
            </p:grpSpPr>
            <p:grpSp>
              <p:nvGrpSpPr>
                <p:cNvPr id="495" name="Shape 495"/>
                <p:cNvGrpSpPr/>
                <p:nvPr/>
              </p:nvGrpSpPr>
              <p:grpSpPr>
                <a:xfrm>
                  <a:off x="3398196" y="2073825"/>
                  <a:ext cx="2751300" cy="3048000"/>
                  <a:chOff x="3398196" y="2073825"/>
                  <a:chExt cx="2751300" cy="3048000"/>
                </a:xfrm>
              </p:grpSpPr>
              <p:cxnSp>
                <p:nvCxnSpPr>
                  <p:cNvPr id="496" name="Shape 496"/>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97" name="Shape 497"/>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498" name="Shape 498"/>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499" name="Shape 499"/>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500" name="Shape 500"/>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501" name="Shape 501"/>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502" name="Shape 502"/>
                <p:cNvGrpSpPr/>
                <p:nvPr/>
              </p:nvGrpSpPr>
              <p:grpSpPr>
                <a:xfrm>
                  <a:off x="2919899" y="1144402"/>
                  <a:ext cx="3769679" cy="4787407"/>
                  <a:chOff x="2919815" y="1139575"/>
                  <a:chExt cx="3773452" cy="4792200"/>
                </a:xfrm>
              </p:grpSpPr>
              <p:cxnSp>
                <p:nvCxnSpPr>
                  <p:cNvPr id="503" name="Shape 503"/>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504" name="Shape 504"/>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505" name="Shape 505"/>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506" name="Shape 506"/>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507" name="Shape 507"/>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grpSp>
      <p:sp>
        <p:nvSpPr>
          <p:cNvPr id="508" name="Shape 508"/>
          <p:cNvSpPr txBox="1"/>
          <p:nvPr>
            <p:ph type="title"/>
          </p:nvPr>
        </p:nvSpPr>
        <p:spPr>
          <a:xfrm>
            <a:off x="2456950" y="1473875"/>
            <a:ext cx="1993200" cy="384300"/>
          </a:xfrm>
          <a:prstGeom prst="rect">
            <a:avLst/>
          </a:prstGeom>
        </p:spPr>
        <p:txBody>
          <a:bodyPr anchorCtr="0" anchor="b" bIns="91425" lIns="91425" rIns="91425" wrap="square" tIns="91425">
            <a:noAutofit/>
          </a:bodyPr>
          <a:lstStyle/>
          <a:p>
            <a:pPr lvl="0" rtl="0">
              <a:spcBef>
                <a:spcPts val="0"/>
              </a:spcBef>
              <a:buNone/>
            </a:pPr>
            <a:r>
              <a:rPr lang="en" sz="2400">
                <a:solidFill>
                  <a:srgbClr val="000000"/>
                </a:solidFill>
                <a:latin typeface="Open Sans"/>
                <a:ea typeface="Open Sans"/>
                <a:cs typeface="Open Sans"/>
                <a:sym typeface="Open Sans"/>
              </a:rPr>
              <a:t>Staging Area</a:t>
            </a:r>
          </a:p>
        </p:txBody>
      </p:sp>
      <p:sp>
        <p:nvSpPr>
          <p:cNvPr id="509" name="Shape 509"/>
          <p:cNvSpPr txBox="1"/>
          <p:nvPr>
            <p:ph type="title"/>
          </p:nvPr>
        </p:nvSpPr>
        <p:spPr>
          <a:xfrm>
            <a:off x="5567100" y="1473875"/>
            <a:ext cx="1377000" cy="384300"/>
          </a:xfrm>
          <a:prstGeom prst="rect">
            <a:avLst/>
          </a:prstGeom>
        </p:spPr>
        <p:txBody>
          <a:bodyPr anchorCtr="0" anchor="b" bIns="91425" lIns="91425" rIns="91425" wrap="square" tIns="91425">
            <a:noAutofit/>
          </a:bodyPr>
          <a:lstStyle/>
          <a:p>
            <a:pPr lvl="0">
              <a:spcBef>
                <a:spcPts val="0"/>
              </a:spcBef>
              <a:buNone/>
            </a:pPr>
            <a:r>
              <a:t/>
            </a:r>
            <a:endParaRPr sz="1600">
              <a:solidFill>
                <a:srgbClr val="000000"/>
              </a:solidFill>
              <a:latin typeface="Open Sans"/>
              <a:ea typeface="Open Sans"/>
              <a:cs typeface="Open Sans"/>
              <a:sym typeface="Open Sans"/>
            </a:endParaRPr>
          </a:p>
          <a:p>
            <a:pPr lvl="0" rtl="0">
              <a:spcBef>
                <a:spcPts val="0"/>
              </a:spcBef>
              <a:buNone/>
            </a:pPr>
            <a:r>
              <a:rPr lang="en" sz="2400">
                <a:solidFill>
                  <a:srgbClr val="000000"/>
                </a:solidFill>
                <a:latin typeface="Open Sans"/>
                <a:ea typeface="Open Sans"/>
                <a:cs typeface="Open Sans"/>
                <a:sym typeface="Open Sans"/>
              </a:rPr>
              <a:t>.git repo</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ctrTitle"/>
          </p:nvPr>
        </p:nvSpPr>
        <p:spPr>
          <a:xfrm>
            <a:off x="685800" y="1583342"/>
            <a:ext cx="7772400" cy="1159800"/>
          </a:xfrm>
          <a:prstGeom prst="rect">
            <a:avLst/>
          </a:prstGeom>
        </p:spPr>
        <p:txBody>
          <a:bodyPr anchorCtr="0" anchor="b" bIns="91425" lIns="91425" rIns="91425" wrap="square" tIns="91425">
            <a:noAutofit/>
          </a:bodyPr>
          <a:lstStyle/>
          <a:p>
            <a:pPr lvl="0">
              <a:spcBef>
                <a:spcPts val="0"/>
              </a:spcBef>
              <a:buClr>
                <a:schemeClr val="dk1"/>
              </a:buClr>
              <a:buSzPct val="25000"/>
              <a:buFont typeface="Arial"/>
              <a:buNone/>
            </a:pPr>
            <a:r>
              <a:rPr lang="en"/>
              <a:t>How to Git</a:t>
            </a:r>
          </a:p>
        </p:txBody>
      </p:sp>
      <p:sp>
        <p:nvSpPr>
          <p:cNvPr id="93" name="Shape 93"/>
          <p:cNvSpPr txBox="1"/>
          <p:nvPr>
            <p:ph idx="1" type="subTitle"/>
          </p:nvPr>
        </p:nvSpPr>
        <p:spPr>
          <a:xfrm>
            <a:off x="685800" y="2840052"/>
            <a:ext cx="7772400" cy="784800"/>
          </a:xfrm>
          <a:prstGeom prst="rect">
            <a:avLst/>
          </a:prstGeom>
        </p:spPr>
        <p:txBody>
          <a:bodyPr anchorCtr="0" anchor="t" bIns="91425" lIns="91425" rIns="91425" wrap="square" tIns="91425">
            <a:noAutofit/>
          </a:bodyPr>
          <a:lstStyle/>
          <a:p>
            <a:pPr lvl="0">
              <a:spcBef>
                <a:spcPts val="0"/>
              </a:spcBef>
              <a:buNone/>
            </a:pPr>
            <a:r>
              <a:rPr lang="en"/>
              <a:t>Intro to Version Control</a:t>
            </a:r>
          </a:p>
        </p:txBody>
      </p:sp>
      <p:sp>
        <p:nvSpPr>
          <p:cNvPr id="94" name="Shape 94"/>
          <p:cNvSpPr txBox="1"/>
          <p:nvPr/>
        </p:nvSpPr>
        <p:spPr>
          <a:xfrm>
            <a:off x="1582492" y="4824048"/>
            <a:ext cx="5979000" cy="273600"/>
          </a:xfrm>
          <a:prstGeom prst="rect">
            <a:avLst/>
          </a:prstGeom>
          <a:noFill/>
          <a:ln>
            <a:noFill/>
          </a:ln>
        </p:spPr>
        <p:txBody>
          <a:bodyPr anchorCtr="0" anchor="t" bIns="91425" lIns="91425" rIns="91425" wrap="square" tIns="91425">
            <a:noAutofit/>
          </a:bodyPr>
          <a:lstStyle/>
          <a:p>
            <a:pPr lvl="0" rtl="0" algn="ctr">
              <a:lnSpc>
                <a:spcPct val="115000"/>
              </a:lnSpc>
              <a:spcBef>
                <a:spcPts val="0"/>
              </a:spcBef>
              <a:buClr>
                <a:srgbClr val="000000"/>
              </a:buClr>
              <a:buSzPct val="100000"/>
              <a:buFont typeface="Arial"/>
              <a:buNone/>
            </a:pPr>
            <a:r>
              <a:rPr i="1" lang="en" sz="1100">
                <a:solidFill>
                  <a:srgbClr val="000000"/>
                </a:solidFill>
              </a:rPr>
              <a:t>(C) 2017 Appian Corporation.  Distribution with attribution permitted.  All other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Shape 514"/>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Locally - Pushing</a:t>
            </a:r>
          </a:p>
        </p:txBody>
      </p:sp>
      <p:sp>
        <p:nvSpPr>
          <p:cNvPr id="515" name="Shape 515"/>
          <p:cNvSpPr/>
          <p:nvPr/>
        </p:nvSpPr>
        <p:spPr>
          <a:xfrm>
            <a:off x="4860500" y="1128323"/>
            <a:ext cx="2669867" cy="1884816"/>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516" name="Shape 516"/>
          <p:cNvPicPr preferRelativeResize="0"/>
          <p:nvPr/>
        </p:nvPicPr>
        <p:blipFill>
          <a:blip r:embed="rId3">
            <a:alphaModFix/>
          </a:blip>
          <a:stretch>
            <a:fillRect/>
          </a:stretch>
        </p:blipFill>
        <p:spPr>
          <a:xfrm>
            <a:off x="5075637" y="1205181"/>
            <a:ext cx="1907875" cy="1430906"/>
          </a:xfrm>
          <a:prstGeom prst="rect">
            <a:avLst/>
          </a:prstGeom>
          <a:noFill/>
          <a:ln>
            <a:noFill/>
          </a:ln>
        </p:spPr>
      </p:pic>
      <p:pic>
        <p:nvPicPr>
          <p:cNvPr id="517" name="Shape 517"/>
          <p:cNvPicPr preferRelativeResize="0"/>
          <p:nvPr/>
        </p:nvPicPr>
        <p:blipFill>
          <a:blip r:embed="rId3">
            <a:alphaModFix/>
          </a:blip>
          <a:stretch>
            <a:fillRect/>
          </a:stretch>
        </p:blipFill>
        <p:spPr>
          <a:xfrm>
            <a:off x="5304237" y="1357581"/>
            <a:ext cx="1907875" cy="1430906"/>
          </a:xfrm>
          <a:prstGeom prst="rect">
            <a:avLst/>
          </a:prstGeom>
          <a:noFill/>
          <a:ln>
            <a:noFill/>
          </a:ln>
        </p:spPr>
      </p:pic>
      <p:cxnSp>
        <p:nvCxnSpPr>
          <p:cNvPr id="518" name="Shape 518"/>
          <p:cNvCxnSpPr/>
          <p:nvPr/>
        </p:nvCxnSpPr>
        <p:spPr>
          <a:xfrm flipH="1" rot="10800000">
            <a:off x="3088050" y="2455725"/>
            <a:ext cx="2215800" cy="894300"/>
          </a:xfrm>
          <a:prstGeom prst="straightConnector1">
            <a:avLst/>
          </a:prstGeom>
          <a:noFill/>
          <a:ln cap="flat" cmpd="sng" w="19050">
            <a:solidFill>
              <a:schemeClr val="dk2"/>
            </a:solidFill>
            <a:prstDash val="solid"/>
            <a:round/>
            <a:headEnd len="lg" w="lg" type="none"/>
            <a:tailEnd len="lg" w="lg" type="triangle"/>
          </a:ln>
        </p:spPr>
      </p:cxnSp>
      <p:grpSp>
        <p:nvGrpSpPr>
          <p:cNvPr id="519" name="Shape 519"/>
          <p:cNvGrpSpPr/>
          <p:nvPr/>
        </p:nvGrpSpPr>
        <p:grpSpPr>
          <a:xfrm>
            <a:off x="1744224" y="3089344"/>
            <a:ext cx="1758483" cy="1705400"/>
            <a:chOff x="2837449" y="1505825"/>
            <a:chExt cx="3754234" cy="3304400"/>
          </a:xfrm>
        </p:grpSpPr>
        <p:sp>
          <p:nvSpPr>
            <p:cNvPr id="520" name="Shape 520"/>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1" name="Shape 521"/>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2" name="Shape 522"/>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3" name="Shape 523"/>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4" name="Shape 524"/>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25" name="Shape 525"/>
            <p:cNvCxnSpPr>
              <a:stCxn id="524" idx="0"/>
            </p:cNvCxnSpPr>
            <p:nvPr/>
          </p:nvCxnSpPr>
          <p:spPr>
            <a:xfrm flipH="1" rot="10800000">
              <a:off x="4837025" y="3615325"/>
              <a:ext cx="506700" cy="693000"/>
            </a:xfrm>
            <a:prstGeom prst="straightConnector1">
              <a:avLst/>
            </a:prstGeom>
            <a:noFill/>
            <a:ln cap="flat" cmpd="sng" w="19050">
              <a:solidFill>
                <a:srgbClr val="000000"/>
              </a:solidFill>
              <a:prstDash val="solid"/>
              <a:round/>
              <a:headEnd len="lg" w="lg" type="none"/>
              <a:tailEnd len="lg" w="lg" type="none"/>
            </a:ln>
          </p:spPr>
        </p:cxnSp>
        <p:sp>
          <p:nvSpPr>
            <p:cNvPr id="526" name="Shape 526"/>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27" name="Shape 527"/>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28" name="Shape 528"/>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29" name="Shape 529"/>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30" name="Shape 530"/>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31" name="Shape 531"/>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32" name="Shape 532"/>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33" name="Shape 533"/>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34" name="Shape 534"/>
            <p:cNvCxnSpPr>
              <a:stCxn id="527" idx="2"/>
            </p:cNvCxnSpPr>
            <p:nvPr/>
          </p:nvCxnSpPr>
          <p:spPr>
            <a:xfrm flipH="1" rot="10800000">
              <a:off x="5604200" y="3821739"/>
              <a:ext cx="220200" cy="672000"/>
            </a:xfrm>
            <a:prstGeom prst="straightConnector1">
              <a:avLst/>
            </a:prstGeom>
            <a:noFill/>
            <a:ln cap="flat" cmpd="sng" w="19050">
              <a:solidFill>
                <a:srgbClr val="000000"/>
              </a:solidFill>
              <a:prstDash val="solid"/>
              <a:round/>
              <a:headEnd len="lg" w="lg" type="none"/>
              <a:tailEnd len="lg" w="lg" type="none"/>
            </a:ln>
          </p:spPr>
        </p:cxnSp>
        <p:cxnSp>
          <p:nvCxnSpPr>
            <p:cNvPr id="535" name="Shape 535"/>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36" name="Shape 536"/>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37" name="Shape 537"/>
            <p:cNvCxnSpPr>
              <a:endCxn id="527" idx="3"/>
            </p:cNvCxnSpPr>
            <p:nvPr/>
          </p:nvCxnSpPr>
          <p:spPr>
            <a:xfrm>
              <a:off x="5145934" y="3971017"/>
              <a:ext cx="1122000" cy="368400"/>
            </a:xfrm>
            <a:prstGeom prst="straightConnector1">
              <a:avLst/>
            </a:prstGeom>
            <a:noFill/>
            <a:ln cap="flat" cmpd="sng" w="19050">
              <a:solidFill>
                <a:srgbClr val="000000"/>
              </a:solidFill>
              <a:prstDash val="solid"/>
              <a:round/>
              <a:headEnd len="lg" w="lg" type="none"/>
              <a:tailEnd len="lg" w="lg" type="none"/>
            </a:ln>
          </p:spPr>
        </p:cxnSp>
        <p:cxnSp>
          <p:nvCxnSpPr>
            <p:cNvPr id="538" name="Shape 538"/>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39" name="Shape 539"/>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40" name="Shape 540"/>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41" name="Shape 541"/>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42" name="Shape 542"/>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3" name="Shape 543"/>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4" name="Shape 544"/>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5" name="Shape 545"/>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6" name="Shape 546"/>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7" name="Shape 547"/>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8" name="Shape 548"/>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49" name="Shape 549"/>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50" name="Shape 550"/>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551" name="Shape 551"/>
          <p:cNvSpPr txBox="1"/>
          <p:nvPr>
            <p:ph type="title"/>
          </p:nvPr>
        </p:nvSpPr>
        <p:spPr>
          <a:xfrm>
            <a:off x="3038077" y="2455725"/>
            <a:ext cx="1626299" cy="384300"/>
          </a:xfrm>
          <a:prstGeom prst="rect">
            <a:avLst/>
          </a:prstGeom>
        </p:spPr>
        <p:txBody>
          <a:bodyPr anchorCtr="0" anchor="b" bIns="91425" lIns="91425" rIns="91425" wrap="square" tIns="91425">
            <a:noAutofit/>
          </a:bodyPr>
          <a:lstStyle/>
          <a:p>
            <a:pPr lvl="0" rtl="0">
              <a:spcBef>
                <a:spcPts val="0"/>
              </a:spcBef>
              <a:buNone/>
            </a:pPr>
            <a:r>
              <a:rPr lang="en" sz="2400">
                <a:solidFill>
                  <a:srgbClr val="000000"/>
                </a:solidFill>
                <a:latin typeface="Consolas"/>
                <a:ea typeface="Consolas"/>
                <a:cs typeface="Consolas"/>
                <a:sym typeface="Consolas"/>
              </a:rPr>
              <a:t>git push</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Git Works Locally - Workflow</a:t>
            </a:r>
          </a:p>
        </p:txBody>
      </p:sp>
      <p:sp>
        <p:nvSpPr>
          <p:cNvPr id="557" name="Shape 557"/>
          <p:cNvSpPr/>
          <p:nvPr/>
        </p:nvSpPr>
        <p:spPr>
          <a:xfrm>
            <a:off x="7507021" y="1723162"/>
            <a:ext cx="1275480" cy="845424"/>
          </a:xfrm>
          <a:prstGeom prst="cloud">
            <a:avLst/>
          </a:prstGeom>
          <a:noFill/>
          <a:ln cap="flat" cmpd="sng" w="19050">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558" name="Shape 558"/>
          <p:cNvPicPr preferRelativeResize="0"/>
          <p:nvPr/>
        </p:nvPicPr>
        <p:blipFill>
          <a:blip r:embed="rId3">
            <a:alphaModFix/>
          </a:blip>
          <a:stretch>
            <a:fillRect/>
          </a:stretch>
        </p:blipFill>
        <p:spPr>
          <a:xfrm>
            <a:off x="7609799" y="1757635"/>
            <a:ext cx="911457" cy="641811"/>
          </a:xfrm>
          <a:prstGeom prst="rect">
            <a:avLst/>
          </a:prstGeom>
          <a:noFill/>
          <a:ln>
            <a:noFill/>
          </a:ln>
        </p:spPr>
      </p:pic>
      <p:pic>
        <p:nvPicPr>
          <p:cNvPr id="559" name="Shape 559"/>
          <p:cNvPicPr preferRelativeResize="0"/>
          <p:nvPr/>
        </p:nvPicPr>
        <p:blipFill>
          <a:blip r:embed="rId3">
            <a:alphaModFix/>
          </a:blip>
          <a:stretch>
            <a:fillRect/>
          </a:stretch>
        </p:blipFill>
        <p:spPr>
          <a:xfrm>
            <a:off x="7719009" y="1825992"/>
            <a:ext cx="911457" cy="641811"/>
          </a:xfrm>
          <a:prstGeom prst="rect">
            <a:avLst/>
          </a:prstGeom>
          <a:noFill/>
          <a:ln>
            <a:noFill/>
          </a:ln>
        </p:spPr>
      </p:pic>
      <p:cxnSp>
        <p:nvCxnSpPr>
          <p:cNvPr id="560" name="Shape 560"/>
          <p:cNvCxnSpPr/>
          <p:nvPr/>
        </p:nvCxnSpPr>
        <p:spPr>
          <a:xfrm flipH="1" rot="10800000">
            <a:off x="6660261" y="2318574"/>
            <a:ext cx="1058400" cy="401100"/>
          </a:xfrm>
          <a:prstGeom prst="straightConnector1">
            <a:avLst/>
          </a:prstGeom>
          <a:noFill/>
          <a:ln cap="flat" cmpd="sng" w="19050">
            <a:solidFill>
              <a:schemeClr val="dk2"/>
            </a:solidFill>
            <a:prstDash val="solid"/>
            <a:round/>
            <a:headEnd len="lg" w="lg" type="none"/>
            <a:tailEnd len="lg" w="lg" type="triangle"/>
          </a:ln>
        </p:spPr>
      </p:cxnSp>
      <p:grpSp>
        <p:nvGrpSpPr>
          <p:cNvPr id="561" name="Shape 561"/>
          <p:cNvGrpSpPr/>
          <p:nvPr/>
        </p:nvGrpSpPr>
        <p:grpSpPr>
          <a:xfrm>
            <a:off x="6018354" y="2602765"/>
            <a:ext cx="840197" cy="764968"/>
            <a:chOff x="2837449" y="1505825"/>
            <a:chExt cx="3754234" cy="3304400"/>
          </a:xfrm>
        </p:grpSpPr>
        <p:sp>
          <p:nvSpPr>
            <p:cNvPr id="562" name="Shape 562"/>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3" name="Shape 563"/>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4" name="Shape 564"/>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5" name="Shape 565"/>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6" name="Shape 566"/>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67" name="Shape 567"/>
            <p:cNvCxnSpPr>
              <a:stCxn id="566" idx="0"/>
            </p:cNvCxnSpPr>
            <p:nvPr/>
          </p:nvCxnSpPr>
          <p:spPr>
            <a:xfrm flipH="1" rot="10800000">
              <a:off x="4837025" y="3615025"/>
              <a:ext cx="506700" cy="693300"/>
            </a:xfrm>
            <a:prstGeom prst="straightConnector1">
              <a:avLst/>
            </a:prstGeom>
            <a:noFill/>
            <a:ln cap="flat" cmpd="sng" w="19050">
              <a:solidFill>
                <a:srgbClr val="000000"/>
              </a:solidFill>
              <a:prstDash val="solid"/>
              <a:round/>
              <a:headEnd len="lg" w="lg" type="none"/>
              <a:tailEnd len="lg" w="lg" type="none"/>
            </a:ln>
          </p:spPr>
        </p:cxnSp>
        <p:sp>
          <p:nvSpPr>
            <p:cNvPr id="568" name="Shape 568"/>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69" name="Shape 569"/>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570" name="Shape 570"/>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571" name="Shape 571"/>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572" name="Shape 572"/>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573" name="Shape 573"/>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574" name="Shape 574"/>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575" name="Shape 575"/>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576" name="Shape 576"/>
            <p:cNvCxnSpPr>
              <a:stCxn id="569" idx="2"/>
            </p:cNvCxnSpPr>
            <p:nvPr/>
          </p:nvCxnSpPr>
          <p:spPr>
            <a:xfrm flipH="1" rot="10800000">
              <a:off x="5604201" y="3822339"/>
              <a:ext cx="221100" cy="671400"/>
            </a:xfrm>
            <a:prstGeom prst="straightConnector1">
              <a:avLst/>
            </a:prstGeom>
            <a:noFill/>
            <a:ln cap="flat" cmpd="sng" w="19050">
              <a:solidFill>
                <a:srgbClr val="000000"/>
              </a:solidFill>
              <a:prstDash val="solid"/>
              <a:round/>
              <a:headEnd len="lg" w="lg" type="none"/>
              <a:tailEnd len="lg" w="lg" type="none"/>
            </a:ln>
          </p:spPr>
        </p:cxnSp>
        <p:cxnSp>
          <p:nvCxnSpPr>
            <p:cNvPr id="577" name="Shape 577"/>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578" name="Shape 578"/>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579" name="Shape 579"/>
            <p:cNvCxnSpPr>
              <a:endCxn id="569" idx="3"/>
            </p:cNvCxnSpPr>
            <p:nvPr/>
          </p:nvCxnSpPr>
          <p:spPr>
            <a:xfrm>
              <a:off x="5151687" y="3972003"/>
              <a:ext cx="1122000" cy="369300"/>
            </a:xfrm>
            <a:prstGeom prst="straightConnector1">
              <a:avLst/>
            </a:prstGeom>
            <a:noFill/>
            <a:ln cap="flat" cmpd="sng" w="19050">
              <a:solidFill>
                <a:srgbClr val="000000"/>
              </a:solidFill>
              <a:prstDash val="solid"/>
              <a:round/>
              <a:headEnd len="lg" w="lg" type="none"/>
              <a:tailEnd len="lg" w="lg" type="none"/>
            </a:ln>
          </p:spPr>
        </p:cxnSp>
        <p:cxnSp>
          <p:nvCxnSpPr>
            <p:cNvPr id="580" name="Shape 580"/>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581" name="Shape 581"/>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582" name="Shape 582"/>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583" name="Shape 583"/>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584" name="Shape 584"/>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85" name="Shape 585"/>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86" name="Shape 586"/>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87" name="Shape 587"/>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88" name="Shape 588"/>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89" name="Shape 589"/>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90" name="Shape 590"/>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91" name="Shape 591"/>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92" name="Shape 592"/>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593" name="Shape 593"/>
          <p:cNvSpPr txBox="1"/>
          <p:nvPr>
            <p:ph type="title"/>
          </p:nvPr>
        </p:nvSpPr>
        <p:spPr>
          <a:xfrm>
            <a:off x="6784442" y="2318548"/>
            <a:ext cx="635400" cy="172500"/>
          </a:xfrm>
          <a:prstGeom prst="rect">
            <a:avLst/>
          </a:prstGeom>
        </p:spPr>
        <p:txBody>
          <a:bodyPr anchorCtr="0" anchor="b" bIns="91425" lIns="91425" rIns="91425" wrap="square" tIns="91425">
            <a:noAutofit/>
          </a:bodyPr>
          <a:lstStyle/>
          <a:p>
            <a:pPr lvl="0" rtl="0">
              <a:spcBef>
                <a:spcPts val="0"/>
              </a:spcBef>
              <a:buNone/>
            </a:pPr>
            <a:r>
              <a:rPr lang="en" sz="1600">
                <a:solidFill>
                  <a:srgbClr val="000000"/>
                </a:solidFill>
                <a:latin typeface="Consolas"/>
                <a:ea typeface="Consolas"/>
                <a:cs typeface="Consolas"/>
                <a:sym typeface="Consolas"/>
              </a:rPr>
              <a:t>git push</a:t>
            </a:r>
          </a:p>
        </p:txBody>
      </p:sp>
      <p:sp>
        <p:nvSpPr>
          <p:cNvPr id="594" name="Shape 594"/>
          <p:cNvSpPr txBox="1"/>
          <p:nvPr>
            <p:ph type="title"/>
          </p:nvPr>
        </p:nvSpPr>
        <p:spPr>
          <a:xfrm>
            <a:off x="3883047" y="4782925"/>
            <a:ext cx="1377900" cy="201300"/>
          </a:xfrm>
          <a:prstGeom prst="rect">
            <a:avLst/>
          </a:prstGeom>
        </p:spPr>
        <p:txBody>
          <a:bodyPr anchorCtr="0" anchor="b" bIns="91425" lIns="91425" rIns="91425" wrap="square" tIns="91425">
            <a:noAutofit/>
          </a:bodyPr>
          <a:lstStyle/>
          <a:p>
            <a:pPr lvl="0" rtl="0">
              <a:spcBef>
                <a:spcPts val="0"/>
              </a:spcBef>
              <a:buNone/>
            </a:pPr>
            <a:r>
              <a:rPr lang="en" sz="1600">
                <a:solidFill>
                  <a:srgbClr val="000000"/>
                </a:solidFill>
                <a:latin typeface="Consolas"/>
                <a:ea typeface="Consolas"/>
                <a:cs typeface="Consolas"/>
                <a:sym typeface="Consolas"/>
              </a:rPr>
              <a:t>git commit</a:t>
            </a:r>
          </a:p>
        </p:txBody>
      </p:sp>
      <p:cxnSp>
        <p:nvCxnSpPr>
          <p:cNvPr id="595" name="Shape 595"/>
          <p:cNvCxnSpPr/>
          <p:nvPr/>
        </p:nvCxnSpPr>
        <p:spPr>
          <a:xfrm>
            <a:off x="4350253" y="4102183"/>
            <a:ext cx="391500" cy="0"/>
          </a:xfrm>
          <a:prstGeom prst="straightConnector1">
            <a:avLst/>
          </a:prstGeom>
          <a:noFill/>
          <a:ln cap="flat" cmpd="sng" w="19050">
            <a:solidFill>
              <a:schemeClr val="dk2"/>
            </a:solidFill>
            <a:prstDash val="solid"/>
            <a:round/>
            <a:headEnd len="lg" w="lg" type="none"/>
            <a:tailEnd len="lg" w="lg" type="triangle"/>
          </a:ln>
        </p:spPr>
      </p:cxnSp>
      <p:grpSp>
        <p:nvGrpSpPr>
          <p:cNvPr id="596" name="Shape 596"/>
          <p:cNvGrpSpPr/>
          <p:nvPr/>
        </p:nvGrpSpPr>
        <p:grpSpPr>
          <a:xfrm>
            <a:off x="4863040" y="3672836"/>
            <a:ext cx="903644" cy="893509"/>
            <a:chOff x="2837449" y="1505825"/>
            <a:chExt cx="3754234" cy="3304400"/>
          </a:xfrm>
        </p:grpSpPr>
        <p:sp>
          <p:nvSpPr>
            <p:cNvPr id="597" name="Shape 597"/>
            <p:cNvSpPr/>
            <p:nvPr/>
          </p:nvSpPr>
          <p:spPr>
            <a:xfrm>
              <a:off x="2837450" y="21916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98" name="Shape 598"/>
            <p:cNvSpPr/>
            <p:nvPr/>
          </p:nvSpPr>
          <p:spPr>
            <a:xfrm>
              <a:off x="2837449" y="15058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99" name="Shape 599"/>
            <p:cNvSpPr/>
            <p:nvPr/>
          </p:nvSpPr>
          <p:spPr>
            <a:xfrm flipH="1" rot="5400000">
              <a:off x="3445525" y="29037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00" name="Shape 600"/>
            <p:cNvSpPr/>
            <p:nvPr/>
          </p:nvSpPr>
          <p:spPr>
            <a:xfrm flipH="1" rot="5400000">
              <a:off x="3950675" y="27638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01" name="Shape 601"/>
            <p:cNvSpPr/>
            <p:nvPr/>
          </p:nvSpPr>
          <p:spPr>
            <a:xfrm>
              <a:off x="4837025" y="43083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602" name="Shape 602"/>
            <p:cNvCxnSpPr>
              <a:stCxn id="601" idx="0"/>
            </p:cNvCxnSpPr>
            <p:nvPr/>
          </p:nvCxnSpPr>
          <p:spPr>
            <a:xfrm flipH="1" rot="10800000">
              <a:off x="4837025" y="3615025"/>
              <a:ext cx="507300" cy="693300"/>
            </a:xfrm>
            <a:prstGeom prst="straightConnector1">
              <a:avLst/>
            </a:prstGeom>
            <a:noFill/>
            <a:ln cap="flat" cmpd="sng" w="19050">
              <a:solidFill>
                <a:srgbClr val="000000"/>
              </a:solidFill>
              <a:prstDash val="solid"/>
              <a:round/>
              <a:headEnd len="lg" w="lg" type="none"/>
              <a:tailEnd len="lg" w="lg" type="none"/>
            </a:ln>
          </p:spPr>
        </p:cxnSp>
        <p:sp>
          <p:nvSpPr>
            <p:cNvPr id="603" name="Shape 603"/>
            <p:cNvSpPr/>
            <p:nvPr/>
          </p:nvSpPr>
          <p:spPr>
            <a:xfrm rot="1089356">
              <a:off x="4925652" y="37651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04" name="Shape 604"/>
            <p:cNvSpPr/>
            <p:nvPr/>
          </p:nvSpPr>
          <p:spPr>
            <a:xfrm rot="1089208">
              <a:off x="5009468" y="38044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605" name="Shape 605"/>
            <p:cNvCxnSpPr/>
            <p:nvPr/>
          </p:nvCxnSpPr>
          <p:spPr>
            <a:xfrm flipH="1" rot="10800000">
              <a:off x="5092150" y="37082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606" name="Shape 606"/>
            <p:cNvCxnSpPr/>
            <p:nvPr/>
          </p:nvCxnSpPr>
          <p:spPr>
            <a:xfrm flipH="1" rot="10800000">
              <a:off x="5264725" y="37416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607" name="Shape 607"/>
            <p:cNvCxnSpPr/>
            <p:nvPr/>
          </p:nvCxnSpPr>
          <p:spPr>
            <a:xfrm flipH="1" rot="10800000">
              <a:off x="5441050" y="37718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608" name="Shape 608"/>
            <p:cNvCxnSpPr/>
            <p:nvPr/>
          </p:nvCxnSpPr>
          <p:spPr>
            <a:xfrm flipH="1" rot="10800000">
              <a:off x="6108850" y="39407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609" name="Shape 609"/>
            <p:cNvCxnSpPr/>
            <p:nvPr/>
          </p:nvCxnSpPr>
          <p:spPr>
            <a:xfrm flipH="1" rot="10800000">
              <a:off x="5951275" y="39031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610" name="Shape 610"/>
            <p:cNvCxnSpPr/>
            <p:nvPr/>
          </p:nvCxnSpPr>
          <p:spPr>
            <a:xfrm flipH="1" rot="10800000">
              <a:off x="5786219" y="38692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611" name="Shape 611"/>
            <p:cNvCxnSpPr>
              <a:stCxn id="604" idx="2"/>
            </p:cNvCxnSpPr>
            <p:nvPr/>
          </p:nvCxnSpPr>
          <p:spPr>
            <a:xfrm flipH="1" rot="10800000">
              <a:off x="5604200" y="3821439"/>
              <a:ext cx="220500" cy="672300"/>
            </a:xfrm>
            <a:prstGeom prst="straightConnector1">
              <a:avLst/>
            </a:prstGeom>
            <a:noFill/>
            <a:ln cap="flat" cmpd="sng" w="19050">
              <a:solidFill>
                <a:srgbClr val="000000"/>
              </a:solidFill>
              <a:prstDash val="solid"/>
              <a:round/>
              <a:headEnd len="lg" w="lg" type="none"/>
              <a:tailEnd len="lg" w="lg" type="none"/>
            </a:ln>
          </p:spPr>
        </p:cxnSp>
        <p:cxnSp>
          <p:nvCxnSpPr>
            <p:cNvPr id="612" name="Shape 612"/>
            <p:cNvCxnSpPr/>
            <p:nvPr/>
          </p:nvCxnSpPr>
          <p:spPr>
            <a:xfrm>
              <a:off x="5082055" y="40647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613" name="Shape 613"/>
            <p:cNvCxnSpPr/>
            <p:nvPr/>
          </p:nvCxnSpPr>
          <p:spPr>
            <a:xfrm>
              <a:off x="5010773" y="41634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614" name="Shape 614"/>
            <p:cNvCxnSpPr>
              <a:endCxn id="604" idx="3"/>
            </p:cNvCxnSpPr>
            <p:nvPr/>
          </p:nvCxnSpPr>
          <p:spPr>
            <a:xfrm>
              <a:off x="5144414" y="3970420"/>
              <a:ext cx="1121700" cy="368400"/>
            </a:xfrm>
            <a:prstGeom prst="straightConnector1">
              <a:avLst/>
            </a:prstGeom>
            <a:noFill/>
            <a:ln cap="flat" cmpd="sng" w="19050">
              <a:solidFill>
                <a:srgbClr val="000000"/>
              </a:solidFill>
              <a:prstDash val="solid"/>
              <a:round/>
              <a:headEnd len="lg" w="lg" type="none"/>
              <a:tailEnd len="lg" w="lg" type="none"/>
            </a:ln>
          </p:spPr>
        </p:cxnSp>
        <p:cxnSp>
          <p:nvCxnSpPr>
            <p:cNvPr id="615" name="Shape 615"/>
            <p:cNvCxnSpPr/>
            <p:nvPr/>
          </p:nvCxnSpPr>
          <p:spPr>
            <a:xfrm>
              <a:off x="5208193" y="38898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16" name="Shape 616"/>
            <p:cNvCxnSpPr/>
            <p:nvPr/>
          </p:nvCxnSpPr>
          <p:spPr>
            <a:xfrm>
              <a:off x="5265050" y="38191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17" name="Shape 617"/>
            <p:cNvCxnSpPr/>
            <p:nvPr/>
          </p:nvCxnSpPr>
          <p:spPr>
            <a:xfrm>
              <a:off x="5304318" y="37636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18" name="Shape 618"/>
            <p:cNvCxnSpPr/>
            <p:nvPr/>
          </p:nvCxnSpPr>
          <p:spPr>
            <a:xfrm>
              <a:off x="5336664" y="3711163"/>
              <a:ext cx="943800" cy="313500"/>
            </a:xfrm>
            <a:prstGeom prst="straightConnector1">
              <a:avLst/>
            </a:prstGeom>
            <a:noFill/>
            <a:ln cap="flat" cmpd="sng" w="19050">
              <a:solidFill>
                <a:srgbClr val="000000"/>
              </a:solidFill>
              <a:prstDash val="solid"/>
              <a:round/>
              <a:headEnd len="lg" w="lg" type="none"/>
              <a:tailEnd len="lg" w="lg" type="none"/>
            </a:ln>
          </p:spPr>
        </p:cxnSp>
        <p:sp>
          <p:nvSpPr>
            <p:cNvPr id="619" name="Shape 619"/>
            <p:cNvSpPr/>
            <p:nvPr/>
          </p:nvSpPr>
          <p:spPr>
            <a:xfrm rot="-3232568">
              <a:off x="4814632" y="23338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0" name="Shape 620"/>
            <p:cNvSpPr/>
            <p:nvPr/>
          </p:nvSpPr>
          <p:spPr>
            <a:xfrm rot="-3232491">
              <a:off x="4784147" y="25786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1" name="Shape 621"/>
            <p:cNvSpPr/>
            <p:nvPr/>
          </p:nvSpPr>
          <p:spPr>
            <a:xfrm rot="-3233414">
              <a:off x="4844339" y="31543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2" name="Shape 622"/>
            <p:cNvSpPr/>
            <p:nvPr/>
          </p:nvSpPr>
          <p:spPr>
            <a:xfrm rot="-3232784">
              <a:off x="4985398" y="29271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3" name="Shape 623"/>
            <p:cNvSpPr/>
            <p:nvPr/>
          </p:nvSpPr>
          <p:spPr>
            <a:xfrm rot="-3233107">
              <a:off x="4813012" y="33450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4" name="Shape 624"/>
            <p:cNvSpPr/>
            <p:nvPr/>
          </p:nvSpPr>
          <p:spPr>
            <a:xfrm>
              <a:off x="4333875" y="3289700"/>
              <a:ext cx="418500" cy="4185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5" name="Shape 625"/>
            <p:cNvSpPr/>
            <p:nvPr/>
          </p:nvSpPr>
          <p:spPr>
            <a:xfrm>
              <a:off x="4431315" y="3391390"/>
              <a:ext cx="220200" cy="220200"/>
            </a:xfrm>
            <a:prstGeom prst="ellipse">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6" name="Shape 626"/>
            <p:cNvSpPr/>
            <p:nvPr/>
          </p:nvSpPr>
          <p:spPr>
            <a:xfrm>
              <a:off x="2839578" y="2510475"/>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27" name="Shape 627"/>
            <p:cNvSpPr/>
            <p:nvPr/>
          </p:nvSpPr>
          <p:spPr>
            <a:xfrm>
              <a:off x="2839579" y="3808750"/>
              <a:ext cx="95700" cy="5865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628" name="Shape 628"/>
          <p:cNvGrpSpPr/>
          <p:nvPr/>
        </p:nvGrpSpPr>
        <p:grpSpPr>
          <a:xfrm>
            <a:off x="3377309" y="3661245"/>
            <a:ext cx="1024274" cy="1172970"/>
            <a:chOff x="4493920" y="1934316"/>
            <a:chExt cx="1993139" cy="2238492"/>
          </a:xfrm>
        </p:grpSpPr>
        <p:grpSp>
          <p:nvGrpSpPr>
            <p:cNvPr id="629" name="Shape 629"/>
            <p:cNvGrpSpPr/>
            <p:nvPr/>
          </p:nvGrpSpPr>
          <p:grpSpPr>
            <a:xfrm>
              <a:off x="4493920" y="1934316"/>
              <a:ext cx="1993139" cy="2238492"/>
              <a:chOff x="2482183" y="1282925"/>
              <a:chExt cx="4257025" cy="4294881"/>
            </a:xfrm>
          </p:grpSpPr>
          <p:sp>
            <p:nvSpPr>
              <p:cNvPr id="630" name="Shape 630"/>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1" name="Shape 631"/>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2" name="Shape 632"/>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3" name="Shape 633"/>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634" name="Shape 634"/>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635" name="Shape 635"/>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6" name="Shape 636"/>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7" name="Shape 637"/>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8" name="Shape 638"/>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39" name="Shape 639"/>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640" name="Shape 640"/>
              <p:cNvCxnSpPr>
                <a:stCxn id="639" idx="0"/>
              </p:cNvCxnSpPr>
              <p:nvPr/>
            </p:nvCxnSpPr>
            <p:spPr>
              <a:xfrm flipH="1" rot="10800000">
                <a:off x="4984550" y="3392425"/>
                <a:ext cx="506100" cy="693000"/>
              </a:xfrm>
              <a:prstGeom prst="straightConnector1">
                <a:avLst/>
              </a:prstGeom>
              <a:noFill/>
              <a:ln cap="flat" cmpd="sng" w="19050">
                <a:solidFill>
                  <a:srgbClr val="000000"/>
                </a:solidFill>
                <a:prstDash val="solid"/>
                <a:round/>
                <a:headEnd len="lg" w="lg" type="none"/>
                <a:tailEnd len="lg" w="lg" type="none"/>
              </a:ln>
            </p:spPr>
          </p:cxnSp>
          <p:sp>
            <p:nvSpPr>
              <p:cNvPr id="641" name="Shape 641"/>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42" name="Shape 642"/>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643" name="Shape 643"/>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644" name="Shape 644"/>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645" name="Shape 645"/>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646" name="Shape 646"/>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647" name="Shape 647"/>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648" name="Shape 648"/>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649" name="Shape 649"/>
              <p:cNvCxnSpPr>
                <a:stCxn id="642" idx="2"/>
              </p:cNvCxnSpPr>
              <p:nvPr/>
            </p:nvCxnSpPr>
            <p:spPr>
              <a:xfrm flipH="1" rot="10800000">
                <a:off x="5751726" y="3600639"/>
                <a:ext cx="220800" cy="670200"/>
              </a:xfrm>
              <a:prstGeom prst="straightConnector1">
                <a:avLst/>
              </a:prstGeom>
              <a:noFill/>
              <a:ln cap="flat" cmpd="sng" w="19050">
                <a:solidFill>
                  <a:srgbClr val="000000"/>
                </a:solidFill>
                <a:prstDash val="solid"/>
                <a:round/>
                <a:headEnd len="lg" w="lg" type="none"/>
                <a:tailEnd len="lg" w="lg" type="none"/>
              </a:ln>
            </p:spPr>
          </p:cxnSp>
          <p:cxnSp>
            <p:nvCxnSpPr>
              <p:cNvPr id="650" name="Shape 650"/>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651" name="Shape 651"/>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652" name="Shape 652"/>
              <p:cNvCxnSpPr>
                <a:endCxn id="642" idx="3"/>
              </p:cNvCxnSpPr>
              <p:nvPr/>
            </p:nvCxnSpPr>
            <p:spPr>
              <a:xfrm>
                <a:off x="5291857" y="3745398"/>
                <a:ext cx="1120800" cy="370200"/>
              </a:xfrm>
              <a:prstGeom prst="straightConnector1">
                <a:avLst/>
              </a:prstGeom>
              <a:noFill/>
              <a:ln cap="flat" cmpd="sng" w="19050">
                <a:solidFill>
                  <a:srgbClr val="000000"/>
                </a:solidFill>
                <a:prstDash val="solid"/>
                <a:round/>
                <a:headEnd len="lg" w="lg" type="none"/>
                <a:tailEnd len="lg" w="lg" type="none"/>
              </a:ln>
            </p:spPr>
          </p:cxnSp>
          <p:cxnSp>
            <p:nvCxnSpPr>
              <p:cNvPr id="653" name="Shape 653"/>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654" name="Shape 654"/>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655" name="Shape 655"/>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656" name="Shape 656"/>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657" name="Shape 657"/>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58" name="Shape 658"/>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59" name="Shape 659"/>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60" name="Shape 660"/>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61" name="Shape 661"/>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662" name="Shape 662"/>
            <p:cNvGrpSpPr/>
            <p:nvPr/>
          </p:nvGrpSpPr>
          <p:grpSpPr>
            <a:xfrm>
              <a:off x="5002384" y="2465273"/>
              <a:ext cx="563562" cy="696388"/>
              <a:chOff x="2919899" y="465650"/>
              <a:chExt cx="4423565" cy="5466159"/>
            </a:xfrm>
          </p:grpSpPr>
          <p:grpSp>
            <p:nvGrpSpPr>
              <p:cNvPr id="663" name="Shape 663"/>
              <p:cNvGrpSpPr/>
              <p:nvPr/>
            </p:nvGrpSpPr>
            <p:grpSpPr>
              <a:xfrm>
                <a:off x="3398196" y="2073825"/>
                <a:ext cx="2751300" cy="3048000"/>
                <a:chOff x="3398196" y="2073825"/>
                <a:chExt cx="2751300" cy="3048000"/>
              </a:xfrm>
            </p:grpSpPr>
            <p:cxnSp>
              <p:nvCxnSpPr>
                <p:cNvPr id="664" name="Shape 664"/>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5" name="Shape 665"/>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6" name="Shape 666"/>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67" name="Shape 667"/>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68" name="Shape 668"/>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69" name="Shape 669"/>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70" name="Shape 670"/>
              <p:cNvGrpSpPr/>
              <p:nvPr/>
            </p:nvGrpSpPr>
            <p:grpSpPr>
              <a:xfrm>
                <a:off x="2919899" y="1144402"/>
                <a:ext cx="3769679" cy="4787407"/>
                <a:chOff x="2919815" y="1139575"/>
                <a:chExt cx="3773452" cy="4792200"/>
              </a:xfrm>
            </p:grpSpPr>
            <p:cxnSp>
              <p:nvCxnSpPr>
                <p:cNvPr id="671" name="Shape 671"/>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72" name="Shape 672"/>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73" name="Shape 673"/>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74" name="Shape 674"/>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75" name="Shape 675"/>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nvGrpSpPr>
            <p:cNvPr id="676" name="Shape 676"/>
            <p:cNvGrpSpPr/>
            <p:nvPr/>
          </p:nvGrpSpPr>
          <p:grpSpPr>
            <a:xfrm>
              <a:off x="5097235" y="2577823"/>
              <a:ext cx="563562" cy="700376"/>
              <a:chOff x="5154784" y="3836873"/>
              <a:chExt cx="563562" cy="700376"/>
            </a:xfrm>
          </p:grpSpPr>
          <p:sp>
            <p:nvSpPr>
              <p:cNvPr id="677" name="Shape 677"/>
              <p:cNvSpPr/>
              <p:nvPr/>
            </p:nvSpPr>
            <p:spPr>
              <a:xfrm>
                <a:off x="5163653" y="3930950"/>
                <a:ext cx="463800" cy="6063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nvGrpSpPr>
              <p:cNvPr id="678" name="Shape 678"/>
              <p:cNvGrpSpPr/>
              <p:nvPr/>
            </p:nvGrpSpPr>
            <p:grpSpPr>
              <a:xfrm>
                <a:off x="5154784" y="3836873"/>
                <a:ext cx="563562" cy="696388"/>
                <a:chOff x="2919899" y="465650"/>
                <a:chExt cx="4423565" cy="5466159"/>
              </a:xfrm>
            </p:grpSpPr>
            <p:grpSp>
              <p:nvGrpSpPr>
                <p:cNvPr id="679" name="Shape 679"/>
                <p:cNvGrpSpPr/>
                <p:nvPr/>
              </p:nvGrpSpPr>
              <p:grpSpPr>
                <a:xfrm>
                  <a:off x="3398196" y="2073825"/>
                  <a:ext cx="2751300" cy="3048000"/>
                  <a:chOff x="3398196" y="2073825"/>
                  <a:chExt cx="2751300" cy="3048000"/>
                </a:xfrm>
              </p:grpSpPr>
              <p:cxnSp>
                <p:nvCxnSpPr>
                  <p:cNvPr id="680" name="Shape 680"/>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81" name="Shape 681"/>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82" name="Shape 682"/>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683" name="Shape 683"/>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684" name="Shape 684"/>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685" name="Shape 685"/>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686" name="Shape 686"/>
                <p:cNvGrpSpPr/>
                <p:nvPr/>
              </p:nvGrpSpPr>
              <p:grpSpPr>
                <a:xfrm>
                  <a:off x="2919899" y="1144402"/>
                  <a:ext cx="3769679" cy="4787407"/>
                  <a:chOff x="2919815" y="1139575"/>
                  <a:chExt cx="3773452" cy="4792200"/>
                </a:xfrm>
              </p:grpSpPr>
              <p:cxnSp>
                <p:nvCxnSpPr>
                  <p:cNvPr id="687" name="Shape 687"/>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688" name="Shape 688"/>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689" name="Shape 689"/>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690" name="Shape 690"/>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691" name="Shape 691"/>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grpSp>
      <p:sp>
        <p:nvSpPr>
          <p:cNvPr id="692" name="Shape 692"/>
          <p:cNvSpPr txBox="1"/>
          <p:nvPr>
            <p:ph type="title"/>
          </p:nvPr>
        </p:nvSpPr>
        <p:spPr>
          <a:xfrm>
            <a:off x="1466154" y="3225075"/>
            <a:ext cx="1169700" cy="194700"/>
          </a:xfrm>
          <a:prstGeom prst="rect">
            <a:avLst/>
          </a:prstGeom>
        </p:spPr>
        <p:txBody>
          <a:bodyPr anchorCtr="0" anchor="b" bIns="91425" lIns="91425" rIns="91425" wrap="square" tIns="91425">
            <a:noAutofit/>
          </a:bodyPr>
          <a:lstStyle/>
          <a:p>
            <a:pPr lvl="0" rtl="0">
              <a:spcBef>
                <a:spcPts val="0"/>
              </a:spcBef>
              <a:buNone/>
            </a:pPr>
            <a:r>
              <a:rPr lang="en" sz="1600">
                <a:solidFill>
                  <a:srgbClr val="000000"/>
                </a:solidFill>
                <a:latin typeface="Consolas"/>
                <a:ea typeface="Consolas"/>
                <a:cs typeface="Consolas"/>
                <a:sym typeface="Consolas"/>
              </a:rPr>
              <a:t>git add</a:t>
            </a:r>
          </a:p>
        </p:txBody>
      </p:sp>
      <p:cxnSp>
        <p:nvCxnSpPr>
          <p:cNvPr id="693" name="Shape 693"/>
          <p:cNvCxnSpPr/>
          <p:nvPr/>
        </p:nvCxnSpPr>
        <p:spPr>
          <a:xfrm>
            <a:off x="1206036" y="1941840"/>
            <a:ext cx="403500" cy="306900"/>
          </a:xfrm>
          <a:prstGeom prst="straightConnector1">
            <a:avLst/>
          </a:prstGeom>
          <a:noFill/>
          <a:ln cap="flat" cmpd="sng" w="19050">
            <a:solidFill>
              <a:schemeClr val="dk2"/>
            </a:solidFill>
            <a:prstDash val="solid"/>
            <a:round/>
            <a:headEnd len="lg" w="lg" type="none"/>
            <a:tailEnd len="lg" w="lg" type="triangle"/>
          </a:ln>
        </p:spPr>
      </p:cxnSp>
      <p:cxnSp>
        <p:nvCxnSpPr>
          <p:cNvPr id="694" name="Shape 694"/>
          <p:cNvCxnSpPr/>
          <p:nvPr/>
        </p:nvCxnSpPr>
        <p:spPr>
          <a:xfrm>
            <a:off x="1231220" y="2571756"/>
            <a:ext cx="353100" cy="0"/>
          </a:xfrm>
          <a:prstGeom prst="straightConnector1">
            <a:avLst/>
          </a:prstGeom>
          <a:noFill/>
          <a:ln cap="flat" cmpd="sng" w="19050">
            <a:solidFill>
              <a:schemeClr val="dk2"/>
            </a:solidFill>
            <a:prstDash val="solid"/>
            <a:round/>
            <a:headEnd len="lg" w="lg" type="none"/>
            <a:tailEnd len="lg" w="lg" type="triangle"/>
          </a:ln>
        </p:spPr>
      </p:cxnSp>
      <p:cxnSp>
        <p:nvCxnSpPr>
          <p:cNvPr id="695" name="Shape 695"/>
          <p:cNvCxnSpPr/>
          <p:nvPr/>
        </p:nvCxnSpPr>
        <p:spPr>
          <a:xfrm>
            <a:off x="2277466" y="2569199"/>
            <a:ext cx="456000" cy="5100"/>
          </a:xfrm>
          <a:prstGeom prst="straightConnector1">
            <a:avLst/>
          </a:prstGeom>
          <a:noFill/>
          <a:ln cap="flat" cmpd="sng" w="19050">
            <a:solidFill>
              <a:schemeClr val="dk2"/>
            </a:solidFill>
            <a:prstDash val="solid"/>
            <a:round/>
            <a:headEnd len="lg" w="lg" type="none"/>
            <a:tailEnd len="lg" w="lg" type="triangle"/>
          </a:ln>
        </p:spPr>
      </p:cxnSp>
      <p:grpSp>
        <p:nvGrpSpPr>
          <p:cNvPr id="696" name="Shape 696"/>
          <p:cNvGrpSpPr/>
          <p:nvPr/>
        </p:nvGrpSpPr>
        <p:grpSpPr>
          <a:xfrm>
            <a:off x="555189" y="1640110"/>
            <a:ext cx="3340246" cy="1810681"/>
            <a:chOff x="1605000" y="1299327"/>
            <a:chExt cx="5933996" cy="3576302"/>
          </a:xfrm>
        </p:grpSpPr>
        <p:pic>
          <p:nvPicPr>
            <p:cNvPr id="697" name="Shape 697"/>
            <p:cNvPicPr preferRelativeResize="0"/>
            <p:nvPr/>
          </p:nvPicPr>
          <p:blipFill>
            <a:blip r:embed="rId4">
              <a:alphaModFix/>
            </a:blip>
            <a:stretch>
              <a:fillRect/>
            </a:stretch>
          </p:blipFill>
          <p:spPr>
            <a:xfrm>
              <a:off x="3617251" y="2595112"/>
              <a:ext cx="1009500" cy="804438"/>
            </a:xfrm>
            <a:prstGeom prst="rect">
              <a:avLst/>
            </a:prstGeom>
            <a:noFill/>
            <a:ln>
              <a:noFill/>
            </a:ln>
          </p:spPr>
        </p:pic>
        <p:grpSp>
          <p:nvGrpSpPr>
            <p:cNvPr id="698" name="Shape 698"/>
            <p:cNvGrpSpPr/>
            <p:nvPr/>
          </p:nvGrpSpPr>
          <p:grpSpPr>
            <a:xfrm>
              <a:off x="1605000" y="1299327"/>
              <a:ext cx="5933996" cy="3576302"/>
              <a:chOff x="553062" y="1265502"/>
              <a:chExt cx="5933996" cy="3576302"/>
            </a:xfrm>
          </p:grpSpPr>
          <p:sp>
            <p:nvSpPr>
              <p:cNvPr id="699" name="Shape 699"/>
              <p:cNvSpPr/>
              <p:nvPr/>
            </p:nvSpPr>
            <p:spPr>
              <a:xfrm rot="2401710">
                <a:off x="3246281" y="2736052"/>
                <a:ext cx="270097" cy="270097"/>
              </a:xfrm>
              <a:prstGeom prst="irregularSeal2">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700" name="Shape 700"/>
              <p:cNvGrpSpPr/>
              <p:nvPr/>
            </p:nvGrpSpPr>
            <p:grpSpPr>
              <a:xfrm>
                <a:off x="4493920" y="1934316"/>
                <a:ext cx="1993139" cy="2238492"/>
                <a:chOff x="2482183" y="1282925"/>
                <a:chExt cx="4257025" cy="4294881"/>
              </a:xfrm>
            </p:grpSpPr>
            <p:sp>
              <p:nvSpPr>
                <p:cNvPr id="701" name="Shape 701"/>
                <p:cNvSpPr/>
                <p:nvPr/>
              </p:nvSpPr>
              <p:spPr>
                <a:xfrm>
                  <a:off x="2984975" y="1968725"/>
                  <a:ext cx="2000100" cy="26157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2" name="Shape 702"/>
                <p:cNvSpPr/>
                <p:nvPr/>
              </p:nvSpPr>
              <p:spPr>
                <a:xfrm>
                  <a:off x="3501525" y="1968725"/>
                  <a:ext cx="1483500" cy="1923300"/>
                </a:xfrm>
                <a:prstGeom prst="rec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3" name="Shape 703"/>
                <p:cNvSpPr/>
                <p:nvPr/>
              </p:nvSpPr>
              <p:spPr>
                <a:xfrm>
                  <a:off x="2984974" y="1282925"/>
                  <a:ext cx="2500525" cy="685800"/>
                </a:xfrm>
                <a:prstGeom prst="flowChartInputOutput">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4" name="Shape 704"/>
                <p:cNvSpPr/>
                <p:nvPr/>
              </p:nvSpPr>
              <p:spPr>
                <a:xfrm flipH="1" rot="5400000">
                  <a:off x="3593050" y="2680825"/>
                  <a:ext cx="3289800" cy="502500"/>
                </a:xfrm>
                <a:prstGeom prst="parallelogram">
                  <a:avLst>
                    <a:gd fmla="val 135790"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705" name="Shape 705"/>
                <p:cNvCxnSpPr/>
                <p:nvPr/>
              </p:nvCxnSpPr>
              <p:spPr>
                <a:xfrm flipH="1">
                  <a:off x="2984975" y="3894625"/>
                  <a:ext cx="516900" cy="692700"/>
                </a:xfrm>
                <a:prstGeom prst="straightConnector1">
                  <a:avLst/>
                </a:prstGeom>
                <a:noFill/>
                <a:ln cap="flat" cmpd="sng" w="19050">
                  <a:solidFill>
                    <a:srgbClr val="000000"/>
                  </a:solidFill>
                  <a:prstDash val="solid"/>
                  <a:round/>
                  <a:headEnd len="lg" w="lg" type="none"/>
                  <a:tailEnd len="lg" w="lg" type="none"/>
                </a:ln>
              </p:spPr>
            </p:cxnSp>
            <p:sp>
              <p:nvSpPr>
                <p:cNvPr id="706" name="Shape 706"/>
                <p:cNvSpPr/>
                <p:nvPr/>
              </p:nvSpPr>
              <p:spPr>
                <a:xfrm flipH="1" rot="5400000">
                  <a:off x="4098200" y="2540950"/>
                  <a:ext cx="2319300" cy="364500"/>
                </a:xfrm>
                <a:prstGeom prst="parallelogram">
                  <a:avLst>
                    <a:gd fmla="val 135790" name="adj"/>
                  </a:avLst>
                </a:prstGeom>
                <a:solidFill>
                  <a:srgbClr val="000000"/>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7" name="Shape 707"/>
                <p:cNvSpPr/>
                <p:nvPr/>
              </p:nvSpPr>
              <p:spPr>
                <a:xfrm flipH="1" rot="5400000">
                  <a:off x="969615" y="3564056"/>
                  <a:ext cx="3609000" cy="418500"/>
                </a:xfrm>
                <a:prstGeom prst="parallelogram">
                  <a:avLst>
                    <a:gd fmla="val 271302" name="adj"/>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8" name="Shape 708"/>
                <p:cNvSpPr/>
                <p:nvPr/>
              </p:nvSpPr>
              <p:spPr>
                <a:xfrm rot="-5400000">
                  <a:off x="2342251" y="4023500"/>
                  <a:ext cx="418500" cy="26100"/>
                </a:xfrm>
                <a:prstGeom prst="round2SameRect">
                  <a:avLst>
                    <a:gd fmla="val 2702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09" name="Shape 709"/>
                <p:cNvSpPr/>
                <p:nvPr/>
              </p:nvSpPr>
              <p:spPr>
                <a:xfrm rot="-5400000">
                  <a:off x="2404483" y="4008200"/>
                  <a:ext cx="212100" cy="56700"/>
                </a:xfrm>
                <a:prstGeom prst="round2SameRect">
                  <a:avLst>
                    <a:gd fmla="val 39209" name="adj1"/>
                    <a:gd fmla="val 0" name="adj2"/>
                  </a:avLst>
                </a:prstGeom>
                <a:no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10" name="Shape 710"/>
                <p:cNvSpPr/>
                <p:nvPr/>
              </p:nvSpPr>
              <p:spPr>
                <a:xfrm>
                  <a:off x="4984550" y="4085425"/>
                  <a:ext cx="1483500" cy="501900"/>
                </a:xfrm>
                <a:prstGeom prst="rtTriangle">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711" name="Shape 711"/>
                <p:cNvCxnSpPr>
                  <a:stCxn id="710" idx="0"/>
                </p:cNvCxnSpPr>
                <p:nvPr/>
              </p:nvCxnSpPr>
              <p:spPr>
                <a:xfrm flipH="1" rot="10800000">
                  <a:off x="4984550" y="3391825"/>
                  <a:ext cx="507600" cy="693600"/>
                </a:xfrm>
                <a:prstGeom prst="straightConnector1">
                  <a:avLst/>
                </a:prstGeom>
                <a:noFill/>
                <a:ln cap="flat" cmpd="sng" w="19050">
                  <a:solidFill>
                    <a:srgbClr val="000000"/>
                  </a:solidFill>
                  <a:prstDash val="solid"/>
                  <a:round/>
                  <a:headEnd len="lg" w="lg" type="none"/>
                  <a:tailEnd len="lg" w="lg" type="none"/>
                </a:ln>
              </p:spPr>
            </p:cxnSp>
            <p:sp>
              <p:nvSpPr>
                <p:cNvPr id="712" name="Shape 712"/>
                <p:cNvSpPr/>
                <p:nvPr/>
              </p:nvSpPr>
              <p:spPr>
                <a:xfrm rot="1089356">
                  <a:off x="5073177" y="3542217"/>
                  <a:ext cx="1577963" cy="817965"/>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13" name="Shape 713"/>
                <p:cNvSpPr/>
                <p:nvPr/>
              </p:nvSpPr>
              <p:spPr>
                <a:xfrm rot="1089208">
                  <a:off x="5156993" y="3581553"/>
                  <a:ext cx="1409665" cy="706872"/>
                </a:xfrm>
                <a:prstGeom prst="trapezoid">
                  <a:avLst>
                    <a:gd fmla="val 31978"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714" name="Shape 714"/>
                <p:cNvCxnSpPr/>
                <p:nvPr/>
              </p:nvCxnSpPr>
              <p:spPr>
                <a:xfrm flipH="1" rot="10800000">
                  <a:off x="5239675" y="3485300"/>
                  <a:ext cx="386400" cy="611400"/>
                </a:xfrm>
                <a:prstGeom prst="straightConnector1">
                  <a:avLst/>
                </a:prstGeom>
                <a:noFill/>
                <a:ln cap="flat" cmpd="sng" w="19050">
                  <a:solidFill>
                    <a:srgbClr val="000000"/>
                  </a:solidFill>
                  <a:prstDash val="solid"/>
                  <a:round/>
                  <a:headEnd len="lg" w="lg" type="none"/>
                  <a:tailEnd len="lg" w="lg" type="none"/>
                </a:ln>
              </p:spPr>
            </p:cxnSp>
            <p:cxnSp>
              <p:nvCxnSpPr>
                <p:cNvPr id="715" name="Shape 715"/>
                <p:cNvCxnSpPr/>
                <p:nvPr/>
              </p:nvCxnSpPr>
              <p:spPr>
                <a:xfrm flipH="1" rot="10800000">
                  <a:off x="5412250" y="3518775"/>
                  <a:ext cx="322800" cy="641700"/>
                </a:xfrm>
                <a:prstGeom prst="straightConnector1">
                  <a:avLst/>
                </a:prstGeom>
                <a:noFill/>
                <a:ln cap="flat" cmpd="sng" w="19050">
                  <a:solidFill>
                    <a:srgbClr val="000000"/>
                  </a:solidFill>
                  <a:prstDash val="solid"/>
                  <a:round/>
                  <a:headEnd len="lg" w="lg" type="none"/>
                  <a:tailEnd len="lg" w="lg" type="none"/>
                </a:ln>
              </p:spPr>
            </p:cxnSp>
            <p:cxnSp>
              <p:nvCxnSpPr>
                <p:cNvPr id="716" name="Shape 716"/>
                <p:cNvCxnSpPr/>
                <p:nvPr/>
              </p:nvCxnSpPr>
              <p:spPr>
                <a:xfrm flipH="1" rot="10800000">
                  <a:off x="5588575" y="3548950"/>
                  <a:ext cx="270000" cy="660300"/>
                </a:xfrm>
                <a:prstGeom prst="straightConnector1">
                  <a:avLst/>
                </a:prstGeom>
                <a:noFill/>
                <a:ln cap="flat" cmpd="sng" w="19050">
                  <a:solidFill>
                    <a:srgbClr val="000000"/>
                  </a:solidFill>
                  <a:prstDash val="solid"/>
                  <a:round/>
                  <a:headEnd len="lg" w="lg" type="none"/>
                  <a:tailEnd len="lg" w="lg" type="none"/>
                </a:ln>
              </p:spPr>
            </p:cxnSp>
            <p:cxnSp>
              <p:nvCxnSpPr>
                <p:cNvPr id="717" name="Shape 717"/>
                <p:cNvCxnSpPr/>
                <p:nvPr/>
              </p:nvCxnSpPr>
              <p:spPr>
                <a:xfrm flipH="1" rot="10800000">
                  <a:off x="6256375" y="3717800"/>
                  <a:ext cx="60000" cy="712800"/>
                </a:xfrm>
                <a:prstGeom prst="straightConnector1">
                  <a:avLst/>
                </a:prstGeom>
                <a:noFill/>
                <a:ln cap="flat" cmpd="sng" w="19050">
                  <a:solidFill>
                    <a:srgbClr val="000000"/>
                  </a:solidFill>
                  <a:prstDash val="solid"/>
                  <a:round/>
                  <a:headEnd len="lg" w="lg" type="none"/>
                  <a:tailEnd len="lg" w="lg" type="none"/>
                </a:ln>
              </p:spPr>
            </p:cxnSp>
            <p:cxnSp>
              <p:nvCxnSpPr>
                <p:cNvPr id="718" name="Shape 718"/>
                <p:cNvCxnSpPr/>
                <p:nvPr/>
              </p:nvCxnSpPr>
              <p:spPr>
                <a:xfrm flipH="1" rot="10800000">
                  <a:off x="6098800" y="3680275"/>
                  <a:ext cx="116400" cy="697800"/>
                </a:xfrm>
                <a:prstGeom prst="straightConnector1">
                  <a:avLst/>
                </a:prstGeom>
                <a:noFill/>
                <a:ln cap="flat" cmpd="sng" w="19050">
                  <a:solidFill>
                    <a:srgbClr val="000000"/>
                  </a:solidFill>
                  <a:prstDash val="solid"/>
                  <a:round/>
                  <a:headEnd len="lg" w="lg" type="none"/>
                  <a:tailEnd len="lg" w="lg" type="none"/>
                </a:ln>
              </p:spPr>
            </p:cxnSp>
            <p:cxnSp>
              <p:nvCxnSpPr>
                <p:cNvPr id="719" name="Shape 719"/>
                <p:cNvCxnSpPr/>
                <p:nvPr/>
              </p:nvCxnSpPr>
              <p:spPr>
                <a:xfrm flipH="1" rot="10800000">
                  <a:off x="5933744" y="3646350"/>
                  <a:ext cx="168900" cy="686700"/>
                </a:xfrm>
                <a:prstGeom prst="straightConnector1">
                  <a:avLst/>
                </a:prstGeom>
                <a:noFill/>
                <a:ln cap="flat" cmpd="sng" w="19050">
                  <a:solidFill>
                    <a:srgbClr val="000000"/>
                  </a:solidFill>
                  <a:prstDash val="solid"/>
                  <a:round/>
                  <a:headEnd len="lg" w="lg" type="none"/>
                  <a:tailEnd len="lg" w="lg" type="none"/>
                </a:ln>
              </p:spPr>
            </p:cxnSp>
            <p:cxnSp>
              <p:nvCxnSpPr>
                <p:cNvPr id="720" name="Shape 720"/>
                <p:cNvCxnSpPr>
                  <a:stCxn id="713" idx="2"/>
                </p:cNvCxnSpPr>
                <p:nvPr/>
              </p:nvCxnSpPr>
              <p:spPr>
                <a:xfrm flipH="1" rot="10800000">
                  <a:off x="5751725" y="3600039"/>
                  <a:ext cx="219600" cy="670800"/>
                </a:xfrm>
                <a:prstGeom prst="straightConnector1">
                  <a:avLst/>
                </a:prstGeom>
                <a:noFill/>
                <a:ln cap="flat" cmpd="sng" w="19050">
                  <a:solidFill>
                    <a:srgbClr val="000000"/>
                  </a:solidFill>
                  <a:prstDash val="solid"/>
                  <a:round/>
                  <a:headEnd len="lg" w="lg" type="none"/>
                  <a:tailEnd len="lg" w="lg" type="none"/>
                </a:ln>
              </p:spPr>
            </p:cxnSp>
            <p:cxnSp>
              <p:nvCxnSpPr>
                <p:cNvPr id="721" name="Shape 721"/>
                <p:cNvCxnSpPr/>
                <p:nvPr/>
              </p:nvCxnSpPr>
              <p:spPr>
                <a:xfrm>
                  <a:off x="5229580" y="3841835"/>
                  <a:ext cx="1198500" cy="396600"/>
                </a:xfrm>
                <a:prstGeom prst="straightConnector1">
                  <a:avLst/>
                </a:prstGeom>
                <a:noFill/>
                <a:ln cap="flat" cmpd="sng" w="19050">
                  <a:solidFill>
                    <a:srgbClr val="000000"/>
                  </a:solidFill>
                  <a:prstDash val="solid"/>
                  <a:round/>
                  <a:headEnd len="lg" w="lg" type="none"/>
                  <a:tailEnd len="lg" w="lg" type="none"/>
                </a:ln>
              </p:spPr>
            </p:cxnSp>
            <p:cxnSp>
              <p:nvCxnSpPr>
                <p:cNvPr id="722" name="Shape 722"/>
                <p:cNvCxnSpPr/>
                <p:nvPr/>
              </p:nvCxnSpPr>
              <p:spPr>
                <a:xfrm>
                  <a:off x="5158298" y="3940545"/>
                  <a:ext cx="1267500" cy="421200"/>
                </a:xfrm>
                <a:prstGeom prst="straightConnector1">
                  <a:avLst/>
                </a:prstGeom>
                <a:noFill/>
                <a:ln cap="flat" cmpd="sng" w="19050">
                  <a:solidFill>
                    <a:srgbClr val="000000"/>
                  </a:solidFill>
                  <a:prstDash val="solid"/>
                  <a:round/>
                  <a:headEnd len="lg" w="lg" type="none"/>
                  <a:tailEnd len="lg" w="lg" type="none"/>
                </a:ln>
              </p:spPr>
            </p:cxnSp>
            <p:cxnSp>
              <p:nvCxnSpPr>
                <p:cNvPr id="723" name="Shape 723"/>
                <p:cNvCxnSpPr>
                  <a:endCxn id="713" idx="3"/>
                </p:cNvCxnSpPr>
                <p:nvPr/>
              </p:nvCxnSpPr>
              <p:spPr>
                <a:xfrm>
                  <a:off x="5302670" y="3748540"/>
                  <a:ext cx="1121100" cy="370500"/>
                </a:xfrm>
                <a:prstGeom prst="straightConnector1">
                  <a:avLst/>
                </a:prstGeom>
                <a:noFill/>
                <a:ln cap="flat" cmpd="sng" w="19050">
                  <a:solidFill>
                    <a:srgbClr val="000000"/>
                  </a:solidFill>
                  <a:prstDash val="solid"/>
                  <a:round/>
                  <a:headEnd len="lg" w="lg" type="none"/>
                  <a:tailEnd len="lg" w="lg" type="none"/>
                </a:ln>
              </p:spPr>
            </p:cxnSp>
            <p:cxnSp>
              <p:nvCxnSpPr>
                <p:cNvPr id="724" name="Shape 724"/>
                <p:cNvCxnSpPr/>
                <p:nvPr/>
              </p:nvCxnSpPr>
              <p:spPr>
                <a:xfrm>
                  <a:off x="5355718" y="3666925"/>
                  <a:ext cx="1072500" cy="356700"/>
                </a:xfrm>
                <a:prstGeom prst="straightConnector1">
                  <a:avLst/>
                </a:prstGeom>
                <a:noFill/>
                <a:ln cap="flat" cmpd="sng" w="19050">
                  <a:solidFill>
                    <a:srgbClr val="000000"/>
                  </a:solidFill>
                  <a:prstDash val="solid"/>
                  <a:round/>
                  <a:headEnd len="lg" w="lg" type="none"/>
                  <a:tailEnd len="lg" w="lg" type="none"/>
                </a:ln>
              </p:spPr>
            </p:cxnSp>
            <p:cxnSp>
              <p:nvCxnSpPr>
                <p:cNvPr id="725" name="Shape 725"/>
                <p:cNvCxnSpPr/>
                <p:nvPr/>
              </p:nvCxnSpPr>
              <p:spPr>
                <a:xfrm>
                  <a:off x="5412575" y="3596275"/>
                  <a:ext cx="1017900" cy="333600"/>
                </a:xfrm>
                <a:prstGeom prst="straightConnector1">
                  <a:avLst/>
                </a:prstGeom>
                <a:noFill/>
                <a:ln cap="flat" cmpd="sng" w="19050">
                  <a:solidFill>
                    <a:srgbClr val="000000"/>
                  </a:solidFill>
                  <a:prstDash val="solid"/>
                  <a:round/>
                  <a:headEnd len="lg" w="lg" type="none"/>
                  <a:tailEnd len="lg" w="lg" type="none"/>
                </a:ln>
              </p:spPr>
            </p:cxnSp>
            <p:cxnSp>
              <p:nvCxnSpPr>
                <p:cNvPr id="726" name="Shape 726"/>
                <p:cNvCxnSpPr/>
                <p:nvPr/>
              </p:nvCxnSpPr>
              <p:spPr>
                <a:xfrm>
                  <a:off x="5451843" y="3540786"/>
                  <a:ext cx="976200" cy="324900"/>
                </a:xfrm>
                <a:prstGeom prst="straightConnector1">
                  <a:avLst/>
                </a:prstGeom>
                <a:noFill/>
                <a:ln cap="flat" cmpd="sng" w="19050">
                  <a:solidFill>
                    <a:srgbClr val="000000"/>
                  </a:solidFill>
                  <a:prstDash val="solid"/>
                  <a:round/>
                  <a:headEnd len="lg" w="lg" type="none"/>
                  <a:tailEnd len="lg" w="lg" type="none"/>
                </a:ln>
              </p:spPr>
            </p:cxnSp>
            <p:cxnSp>
              <p:nvCxnSpPr>
                <p:cNvPr id="727" name="Shape 727"/>
                <p:cNvCxnSpPr/>
                <p:nvPr/>
              </p:nvCxnSpPr>
              <p:spPr>
                <a:xfrm>
                  <a:off x="5484189" y="3488263"/>
                  <a:ext cx="943800" cy="313500"/>
                </a:xfrm>
                <a:prstGeom prst="straightConnector1">
                  <a:avLst/>
                </a:prstGeom>
                <a:noFill/>
                <a:ln cap="flat" cmpd="sng" w="19050">
                  <a:solidFill>
                    <a:srgbClr val="000000"/>
                  </a:solidFill>
                  <a:prstDash val="solid"/>
                  <a:round/>
                  <a:headEnd len="lg" w="lg" type="none"/>
                  <a:tailEnd len="lg" w="lg" type="none"/>
                </a:ln>
              </p:spPr>
            </p:cxnSp>
            <p:sp>
              <p:nvSpPr>
                <p:cNvPr id="728" name="Shape 728"/>
                <p:cNvSpPr/>
                <p:nvPr/>
              </p:nvSpPr>
              <p:spPr>
                <a:xfrm rot="-3232568">
                  <a:off x="4962157" y="2110945"/>
                  <a:ext cx="497682"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29" name="Shape 729"/>
                <p:cNvSpPr/>
                <p:nvPr/>
              </p:nvSpPr>
              <p:spPr>
                <a:xfrm rot="-3232491">
                  <a:off x="4931672" y="2355745"/>
                  <a:ext cx="6462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30" name="Shape 730"/>
                <p:cNvSpPr/>
                <p:nvPr/>
              </p:nvSpPr>
              <p:spPr>
                <a:xfrm rot="-3233414">
                  <a:off x="4991864" y="2931444"/>
                  <a:ext cx="352771"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31" name="Shape 731"/>
                <p:cNvSpPr/>
                <p:nvPr/>
              </p:nvSpPr>
              <p:spPr>
                <a:xfrm rot="-3232784">
                  <a:off x="5132923" y="2704294"/>
                  <a:ext cx="408154"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32" name="Shape 732"/>
                <p:cNvSpPr/>
                <p:nvPr/>
              </p:nvSpPr>
              <p:spPr>
                <a:xfrm rot="-3233107">
                  <a:off x="4960537" y="3122196"/>
                  <a:ext cx="505423" cy="109510"/>
                </a:xfrm>
                <a:prstGeom prst="parallelogram">
                  <a:avLst>
                    <a:gd fmla="val 137911" name="adj"/>
                  </a:avLst>
                </a:prstGeom>
                <a:solidFill>
                  <a:srgbClr val="CFE2F3"/>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733" name="Shape 733"/>
              <p:cNvGrpSpPr/>
              <p:nvPr/>
            </p:nvGrpSpPr>
            <p:grpSpPr>
              <a:xfrm>
                <a:off x="5002384" y="2465273"/>
                <a:ext cx="563562" cy="696388"/>
                <a:chOff x="2919899" y="465650"/>
                <a:chExt cx="4423565" cy="5466159"/>
              </a:xfrm>
            </p:grpSpPr>
            <p:grpSp>
              <p:nvGrpSpPr>
                <p:cNvPr id="734" name="Shape 734"/>
                <p:cNvGrpSpPr/>
                <p:nvPr/>
              </p:nvGrpSpPr>
              <p:grpSpPr>
                <a:xfrm>
                  <a:off x="3398196" y="2073825"/>
                  <a:ext cx="2751300" cy="3048000"/>
                  <a:chOff x="3398196" y="2073825"/>
                  <a:chExt cx="2751300" cy="3048000"/>
                </a:xfrm>
              </p:grpSpPr>
              <p:cxnSp>
                <p:nvCxnSpPr>
                  <p:cNvPr id="735" name="Shape 735"/>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6" name="Shape 736"/>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7" name="Shape 737"/>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38" name="Shape 738"/>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39" name="Shape 739"/>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40" name="Shape 740"/>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41" name="Shape 741"/>
                <p:cNvGrpSpPr/>
                <p:nvPr/>
              </p:nvGrpSpPr>
              <p:grpSpPr>
                <a:xfrm>
                  <a:off x="2919899" y="1144402"/>
                  <a:ext cx="3769679" cy="4787407"/>
                  <a:chOff x="2919815" y="1139575"/>
                  <a:chExt cx="3773452" cy="4792200"/>
                </a:xfrm>
              </p:grpSpPr>
              <p:cxnSp>
                <p:nvCxnSpPr>
                  <p:cNvPr id="742" name="Shape 742"/>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43" name="Shape 743"/>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44" name="Shape 744"/>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45" name="Shape 745"/>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46" name="Shape 746"/>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nvGrpSpPr>
              <p:cNvPr id="747" name="Shape 747"/>
              <p:cNvGrpSpPr/>
              <p:nvPr/>
            </p:nvGrpSpPr>
            <p:grpSpPr>
              <a:xfrm>
                <a:off x="5097235" y="2577823"/>
                <a:ext cx="563562" cy="700376"/>
                <a:chOff x="5154784" y="3836873"/>
                <a:chExt cx="563562" cy="700376"/>
              </a:xfrm>
            </p:grpSpPr>
            <p:sp>
              <p:nvSpPr>
                <p:cNvPr id="748" name="Shape 748"/>
                <p:cNvSpPr/>
                <p:nvPr/>
              </p:nvSpPr>
              <p:spPr>
                <a:xfrm>
                  <a:off x="5163653" y="3930950"/>
                  <a:ext cx="463800" cy="6063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nvGrpSpPr>
                <p:cNvPr id="749" name="Shape 749"/>
                <p:cNvGrpSpPr/>
                <p:nvPr/>
              </p:nvGrpSpPr>
              <p:grpSpPr>
                <a:xfrm>
                  <a:off x="5154784" y="3836873"/>
                  <a:ext cx="563562" cy="696388"/>
                  <a:chOff x="2919899" y="465650"/>
                  <a:chExt cx="4423565" cy="5466159"/>
                </a:xfrm>
              </p:grpSpPr>
              <p:grpSp>
                <p:nvGrpSpPr>
                  <p:cNvPr id="750" name="Shape 750"/>
                  <p:cNvGrpSpPr/>
                  <p:nvPr/>
                </p:nvGrpSpPr>
                <p:grpSpPr>
                  <a:xfrm>
                    <a:off x="3398196" y="2073825"/>
                    <a:ext cx="2751300" cy="3048000"/>
                    <a:chOff x="3398196" y="2073825"/>
                    <a:chExt cx="2751300" cy="3048000"/>
                  </a:xfrm>
                </p:grpSpPr>
                <p:cxnSp>
                  <p:nvCxnSpPr>
                    <p:cNvPr id="751" name="Shape 751"/>
                    <p:cNvCxnSpPr/>
                    <p:nvPr/>
                  </p:nvCxnSpPr>
                  <p:spPr>
                    <a:xfrm>
                      <a:off x="3398196" y="20738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52" name="Shape 752"/>
                    <p:cNvCxnSpPr/>
                    <p:nvPr/>
                  </p:nvCxnSpPr>
                  <p:spPr>
                    <a:xfrm>
                      <a:off x="3398196" y="26834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53" name="Shape 753"/>
                    <p:cNvCxnSpPr/>
                    <p:nvPr/>
                  </p:nvCxnSpPr>
                  <p:spPr>
                    <a:xfrm>
                      <a:off x="3398196" y="3293025"/>
                      <a:ext cx="1663200" cy="0"/>
                    </a:xfrm>
                    <a:prstGeom prst="straightConnector1">
                      <a:avLst/>
                    </a:prstGeom>
                    <a:noFill/>
                    <a:ln cap="flat" cmpd="sng" w="19050">
                      <a:solidFill>
                        <a:srgbClr val="000000"/>
                      </a:solidFill>
                      <a:prstDash val="solid"/>
                      <a:round/>
                      <a:headEnd len="lg" w="lg" type="none"/>
                      <a:tailEnd len="lg" w="lg" type="none"/>
                    </a:ln>
                  </p:spPr>
                </p:cxnSp>
                <p:cxnSp>
                  <p:nvCxnSpPr>
                    <p:cNvPr id="754" name="Shape 754"/>
                    <p:cNvCxnSpPr/>
                    <p:nvPr/>
                  </p:nvCxnSpPr>
                  <p:spPr>
                    <a:xfrm>
                      <a:off x="3398196" y="3902625"/>
                      <a:ext cx="2751300" cy="0"/>
                    </a:xfrm>
                    <a:prstGeom prst="straightConnector1">
                      <a:avLst/>
                    </a:prstGeom>
                    <a:noFill/>
                    <a:ln cap="flat" cmpd="sng" w="19050">
                      <a:solidFill>
                        <a:srgbClr val="000000"/>
                      </a:solidFill>
                      <a:prstDash val="solid"/>
                      <a:round/>
                      <a:headEnd len="lg" w="lg" type="none"/>
                      <a:tailEnd len="lg" w="lg" type="none"/>
                    </a:ln>
                  </p:spPr>
                </p:cxnSp>
                <p:cxnSp>
                  <p:nvCxnSpPr>
                    <p:cNvPr id="755" name="Shape 755"/>
                    <p:cNvCxnSpPr/>
                    <p:nvPr/>
                  </p:nvCxnSpPr>
                  <p:spPr>
                    <a:xfrm>
                      <a:off x="3398196" y="4512225"/>
                      <a:ext cx="1653000" cy="0"/>
                    </a:xfrm>
                    <a:prstGeom prst="straightConnector1">
                      <a:avLst/>
                    </a:prstGeom>
                    <a:noFill/>
                    <a:ln cap="flat" cmpd="sng" w="19050">
                      <a:solidFill>
                        <a:srgbClr val="000000"/>
                      </a:solidFill>
                      <a:prstDash val="solid"/>
                      <a:round/>
                      <a:headEnd len="lg" w="lg" type="none"/>
                      <a:tailEnd len="lg" w="lg" type="none"/>
                    </a:ln>
                  </p:spPr>
                </p:cxnSp>
                <p:cxnSp>
                  <p:nvCxnSpPr>
                    <p:cNvPr id="756" name="Shape 756"/>
                    <p:cNvCxnSpPr/>
                    <p:nvPr/>
                  </p:nvCxnSpPr>
                  <p:spPr>
                    <a:xfrm>
                      <a:off x="3398196" y="5121825"/>
                      <a:ext cx="2751300" cy="0"/>
                    </a:xfrm>
                    <a:prstGeom prst="straightConnector1">
                      <a:avLst/>
                    </a:prstGeom>
                    <a:noFill/>
                    <a:ln cap="flat" cmpd="sng" w="19050">
                      <a:solidFill>
                        <a:srgbClr val="000000"/>
                      </a:solidFill>
                      <a:prstDash val="solid"/>
                      <a:round/>
                      <a:headEnd len="lg" w="lg" type="none"/>
                      <a:tailEnd len="lg" w="lg" type="none"/>
                    </a:ln>
                  </p:spPr>
                </p:cxnSp>
              </p:grpSp>
              <p:grpSp>
                <p:nvGrpSpPr>
                  <p:cNvPr id="757" name="Shape 757"/>
                  <p:cNvGrpSpPr/>
                  <p:nvPr/>
                </p:nvGrpSpPr>
                <p:grpSpPr>
                  <a:xfrm>
                    <a:off x="2919899" y="1144402"/>
                    <a:ext cx="3769679" cy="4787407"/>
                    <a:chOff x="2919815" y="1139575"/>
                    <a:chExt cx="3773452" cy="4792200"/>
                  </a:xfrm>
                </p:grpSpPr>
                <p:cxnSp>
                  <p:nvCxnSpPr>
                    <p:cNvPr id="758" name="Shape 758"/>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59" name="Shape 759"/>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60" name="Shape 760"/>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61" name="Shape 761"/>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62" name="Shape 762"/>
                  <p:cNvSpPr/>
                  <p:nvPr/>
                </p:nvSpPr>
                <p:spPr>
                  <a:xfrm>
                    <a:off x="5963765" y="465650"/>
                    <a:ext cx="1379700" cy="13797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sp>
            <p:nvSpPr>
              <p:cNvPr id="763" name="Shape 763"/>
              <p:cNvSpPr/>
              <p:nvPr/>
            </p:nvSpPr>
            <p:spPr>
              <a:xfrm flipH="1" rot="10800000">
                <a:off x="559378" y="2600230"/>
                <a:ext cx="801899" cy="10236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764" name="Shape 764"/>
              <p:cNvGrpSpPr/>
              <p:nvPr/>
            </p:nvGrpSpPr>
            <p:grpSpPr>
              <a:xfrm>
                <a:off x="656859" y="2799684"/>
                <a:ext cx="593730" cy="525034"/>
                <a:chOff x="3398196" y="2073825"/>
                <a:chExt cx="2751300" cy="2432966"/>
              </a:xfrm>
            </p:grpSpPr>
            <p:cxnSp>
              <p:nvCxnSpPr>
                <p:cNvPr id="765" name="Shape 765"/>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6" name="Shape 766"/>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67" name="Shape 767"/>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68" name="Shape 768"/>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69" name="Shape 769"/>
                <p:cNvCxnSpPr/>
                <p:nvPr/>
              </p:nvCxnSpPr>
              <p:spPr>
                <a:xfrm>
                  <a:off x="3398196" y="4506791"/>
                  <a:ext cx="2751300" cy="0"/>
                </a:xfrm>
                <a:prstGeom prst="straightConnector1">
                  <a:avLst/>
                </a:prstGeom>
                <a:noFill/>
                <a:ln cap="flat" cmpd="sng" w="38100">
                  <a:solidFill>
                    <a:srgbClr val="00FF00"/>
                  </a:solidFill>
                  <a:prstDash val="solid"/>
                  <a:round/>
                  <a:headEnd len="lg" w="lg" type="none"/>
                  <a:tailEnd len="lg" w="lg" type="none"/>
                </a:ln>
              </p:spPr>
            </p:cxnSp>
          </p:grpSp>
          <p:sp>
            <p:nvSpPr>
              <p:cNvPr id="770" name="Shape 770"/>
              <p:cNvSpPr/>
              <p:nvPr/>
            </p:nvSpPr>
            <p:spPr>
              <a:xfrm flipH="1" rot="10800000">
                <a:off x="553062" y="3802004"/>
                <a:ext cx="814500" cy="1039800"/>
              </a:xfrm>
              <a:prstGeom prst="foldedCorner">
                <a:avLst>
                  <a:gd fmla="val 16667" name="adj"/>
                </a:avLst>
              </a:prstGeom>
              <a:solidFill>
                <a:srgbClr val="FFFFFF"/>
              </a:solidFill>
              <a:ln cap="flat" cmpd="sng" w="1905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771" name="Shape 771"/>
              <p:cNvGrpSpPr/>
              <p:nvPr/>
            </p:nvGrpSpPr>
            <p:grpSpPr>
              <a:xfrm>
                <a:off x="652079" y="4004674"/>
                <a:ext cx="603084" cy="668121"/>
                <a:chOff x="3398196" y="2073825"/>
                <a:chExt cx="2751300" cy="3048000"/>
              </a:xfrm>
            </p:grpSpPr>
            <p:cxnSp>
              <p:nvCxnSpPr>
                <p:cNvPr id="772" name="Shape 772"/>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3" name="Shape 773"/>
                <p:cNvCxnSpPr/>
                <p:nvPr/>
              </p:nvCxnSpPr>
              <p:spPr>
                <a:xfrm>
                  <a:off x="3398196" y="2683425"/>
                  <a:ext cx="2751300" cy="0"/>
                </a:xfrm>
                <a:prstGeom prst="straightConnector1">
                  <a:avLst/>
                </a:prstGeom>
                <a:noFill/>
                <a:ln cap="flat" cmpd="sng" w="38100">
                  <a:solidFill>
                    <a:srgbClr val="FF0000"/>
                  </a:solidFill>
                  <a:prstDash val="solid"/>
                  <a:round/>
                  <a:headEnd len="lg" w="lg" type="none"/>
                  <a:tailEnd len="lg" w="lg" type="none"/>
                </a:ln>
              </p:spPr>
            </p:cxnSp>
            <p:cxnSp>
              <p:nvCxnSpPr>
                <p:cNvPr id="774" name="Shape 774"/>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75" name="Shape 775"/>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76" name="Shape 776"/>
                <p:cNvCxnSpPr/>
                <p:nvPr/>
              </p:nvCxnSpPr>
              <p:spPr>
                <a:xfrm>
                  <a:off x="3398196" y="4512225"/>
                  <a:ext cx="1653000" cy="0"/>
                </a:xfrm>
                <a:prstGeom prst="straightConnector1">
                  <a:avLst/>
                </a:prstGeom>
                <a:noFill/>
                <a:ln cap="flat" cmpd="sng" w="38100">
                  <a:solidFill>
                    <a:srgbClr val="00FF00"/>
                  </a:solidFill>
                  <a:prstDash val="solid"/>
                  <a:round/>
                  <a:headEnd len="lg" w="lg" type="none"/>
                  <a:tailEnd len="lg" w="lg" type="none"/>
                </a:ln>
              </p:spPr>
            </p:cxnSp>
            <p:cxnSp>
              <p:nvCxnSpPr>
                <p:cNvPr id="777" name="Shape 777"/>
                <p:cNvCxnSpPr/>
                <p:nvPr/>
              </p:nvCxnSpPr>
              <p:spPr>
                <a:xfrm>
                  <a:off x="3398196" y="5121825"/>
                  <a:ext cx="2751300" cy="0"/>
                </a:xfrm>
                <a:prstGeom prst="straightConnector1">
                  <a:avLst/>
                </a:prstGeom>
                <a:noFill/>
                <a:ln cap="flat" cmpd="sng" w="38100">
                  <a:solidFill>
                    <a:srgbClr val="FF0000"/>
                  </a:solidFill>
                  <a:prstDash val="solid"/>
                  <a:round/>
                  <a:headEnd len="lg" w="lg" type="none"/>
                  <a:tailEnd len="lg" w="lg" type="none"/>
                </a:ln>
              </p:spPr>
            </p:cxnSp>
          </p:grpSp>
          <p:grpSp>
            <p:nvGrpSpPr>
              <p:cNvPr id="778" name="Shape 778"/>
              <p:cNvGrpSpPr/>
              <p:nvPr/>
            </p:nvGrpSpPr>
            <p:grpSpPr>
              <a:xfrm>
                <a:off x="655655" y="1608847"/>
                <a:ext cx="587402" cy="650748"/>
                <a:chOff x="3398196" y="2073825"/>
                <a:chExt cx="2751300" cy="3048000"/>
              </a:xfrm>
            </p:grpSpPr>
            <p:cxnSp>
              <p:nvCxnSpPr>
                <p:cNvPr id="779" name="Shape 779"/>
                <p:cNvCxnSpPr/>
                <p:nvPr/>
              </p:nvCxnSpPr>
              <p:spPr>
                <a:xfrm>
                  <a:off x="3398196" y="20738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80" name="Shape 780"/>
                <p:cNvCxnSpPr/>
                <p:nvPr/>
              </p:nvCxnSpPr>
              <p:spPr>
                <a:xfrm>
                  <a:off x="3398196" y="26834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81" name="Shape 781"/>
                <p:cNvCxnSpPr/>
                <p:nvPr/>
              </p:nvCxnSpPr>
              <p:spPr>
                <a:xfrm>
                  <a:off x="3398196" y="3293025"/>
                  <a:ext cx="1663200" cy="0"/>
                </a:xfrm>
                <a:prstGeom prst="straightConnector1">
                  <a:avLst/>
                </a:prstGeom>
                <a:noFill/>
                <a:ln cap="flat" cmpd="sng" w="38100">
                  <a:solidFill>
                    <a:srgbClr val="000000"/>
                  </a:solidFill>
                  <a:prstDash val="solid"/>
                  <a:round/>
                  <a:headEnd len="lg" w="lg" type="none"/>
                  <a:tailEnd len="lg" w="lg" type="none"/>
                </a:ln>
              </p:spPr>
            </p:cxnSp>
            <p:cxnSp>
              <p:nvCxnSpPr>
                <p:cNvPr id="782" name="Shape 782"/>
                <p:cNvCxnSpPr/>
                <p:nvPr/>
              </p:nvCxnSpPr>
              <p:spPr>
                <a:xfrm>
                  <a:off x="3398196" y="3902625"/>
                  <a:ext cx="2751300" cy="0"/>
                </a:xfrm>
                <a:prstGeom prst="straightConnector1">
                  <a:avLst/>
                </a:prstGeom>
                <a:noFill/>
                <a:ln cap="flat" cmpd="sng" w="38100">
                  <a:solidFill>
                    <a:srgbClr val="000000"/>
                  </a:solidFill>
                  <a:prstDash val="solid"/>
                  <a:round/>
                  <a:headEnd len="lg" w="lg" type="none"/>
                  <a:tailEnd len="lg" w="lg" type="none"/>
                </a:ln>
              </p:spPr>
            </p:cxnSp>
            <p:cxnSp>
              <p:nvCxnSpPr>
                <p:cNvPr id="783" name="Shape 783"/>
                <p:cNvCxnSpPr/>
                <p:nvPr/>
              </p:nvCxnSpPr>
              <p:spPr>
                <a:xfrm>
                  <a:off x="3398196" y="4512225"/>
                  <a:ext cx="1653000" cy="0"/>
                </a:xfrm>
                <a:prstGeom prst="straightConnector1">
                  <a:avLst/>
                </a:prstGeom>
                <a:noFill/>
                <a:ln cap="flat" cmpd="sng" w="38100">
                  <a:solidFill>
                    <a:srgbClr val="000000"/>
                  </a:solidFill>
                  <a:prstDash val="solid"/>
                  <a:round/>
                  <a:headEnd len="lg" w="lg" type="none"/>
                  <a:tailEnd len="lg" w="lg" type="none"/>
                </a:ln>
              </p:spPr>
            </p:cxnSp>
            <p:cxnSp>
              <p:nvCxnSpPr>
                <p:cNvPr id="784" name="Shape 784"/>
                <p:cNvCxnSpPr/>
                <p:nvPr/>
              </p:nvCxnSpPr>
              <p:spPr>
                <a:xfrm>
                  <a:off x="3398196" y="5121825"/>
                  <a:ext cx="2751300" cy="0"/>
                </a:xfrm>
                <a:prstGeom prst="straightConnector1">
                  <a:avLst/>
                </a:prstGeom>
                <a:noFill/>
                <a:ln cap="flat" cmpd="sng" w="38100">
                  <a:solidFill>
                    <a:srgbClr val="000000"/>
                  </a:solidFill>
                  <a:prstDash val="solid"/>
                  <a:round/>
                  <a:headEnd len="lg" w="lg" type="none"/>
                  <a:tailEnd len="lg" w="lg" type="none"/>
                </a:ln>
              </p:spPr>
            </p:cxnSp>
          </p:grpSp>
          <p:grpSp>
            <p:nvGrpSpPr>
              <p:cNvPr id="785" name="Shape 785"/>
              <p:cNvGrpSpPr/>
              <p:nvPr/>
            </p:nvGrpSpPr>
            <p:grpSpPr>
              <a:xfrm>
                <a:off x="553578" y="1410431"/>
                <a:ext cx="804877" cy="1022176"/>
                <a:chOff x="2919815" y="1139575"/>
                <a:chExt cx="3773452" cy="4792200"/>
              </a:xfrm>
            </p:grpSpPr>
            <p:cxnSp>
              <p:nvCxnSpPr>
                <p:cNvPr id="786" name="Shape 786"/>
                <p:cNvCxnSpPr/>
                <p:nvPr/>
              </p:nvCxnSpPr>
              <p:spPr>
                <a:xfrm>
                  <a:off x="2956750" y="1139575"/>
                  <a:ext cx="0" cy="4792200"/>
                </a:xfrm>
                <a:prstGeom prst="straightConnector1">
                  <a:avLst/>
                </a:prstGeom>
                <a:noFill/>
                <a:ln cap="flat" cmpd="sng" w="19050">
                  <a:solidFill>
                    <a:srgbClr val="000000"/>
                  </a:solidFill>
                  <a:prstDash val="solid"/>
                  <a:round/>
                  <a:headEnd len="lg" w="lg" type="none"/>
                  <a:tailEnd len="lg" w="lg" type="none"/>
                </a:ln>
              </p:spPr>
            </p:cxnSp>
            <p:cxnSp>
              <p:nvCxnSpPr>
                <p:cNvPr id="787" name="Shape 787"/>
                <p:cNvCxnSpPr/>
                <p:nvPr/>
              </p:nvCxnSpPr>
              <p:spPr>
                <a:xfrm>
                  <a:off x="6654925" y="1741299"/>
                  <a:ext cx="0" cy="4170300"/>
                </a:xfrm>
                <a:prstGeom prst="straightConnector1">
                  <a:avLst/>
                </a:prstGeom>
                <a:noFill/>
                <a:ln cap="flat" cmpd="sng" w="19050">
                  <a:solidFill>
                    <a:srgbClr val="000000"/>
                  </a:solidFill>
                  <a:prstDash val="solid"/>
                  <a:round/>
                  <a:headEnd len="lg" w="lg" type="none"/>
                  <a:tailEnd len="lg" w="lg" type="none"/>
                </a:ln>
              </p:spPr>
            </p:cxnSp>
            <p:cxnSp>
              <p:nvCxnSpPr>
                <p:cNvPr id="788" name="Shape 788"/>
                <p:cNvCxnSpPr/>
                <p:nvPr/>
              </p:nvCxnSpPr>
              <p:spPr>
                <a:xfrm>
                  <a:off x="2919815" y="1144177"/>
                  <a:ext cx="3159599" cy="0"/>
                </a:xfrm>
                <a:prstGeom prst="straightConnector1">
                  <a:avLst/>
                </a:prstGeom>
                <a:noFill/>
                <a:ln cap="flat" cmpd="sng" w="19050">
                  <a:solidFill>
                    <a:srgbClr val="000000"/>
                  </a:solidFill>
                  <a:prstDash val="solid"/>
                  <a:round/>
                  <a:headEnd len="lg" w="lg" type="none"/>
                  <a:tailEnd len="lg" w="lg" type="none"/>
                </a:ln>
              </p:spPr>
            </p:cxnSp>
            <p:cxnSp>
              <p:nvCxnSpPr>
                <p:cNvPr id="789" name="Shape 789"/>
                <p:cNvCxnSpPr/>
                <p:nvPr/>
              </p:nvCxnSpPr>
              <p:spPr>
                <a:xfrm>
                  <a:off x="2922568" y="5898606"/>
                  <a:ext cx="3770700" cy="0"/>
                </a:xfrm>
                <a:prstGeom prst="straightConnector1">
                  <a:avLst/>
                </a:prstGeom>
                <a:noFill/>
                <a:ln cap="flat" cmpd="sng" w="19050">
                  <a:solidFill>
                    <a:srgbClr val="000000"/>
                  </a:solidFill>
                  <a:prstDash val="solid"/>
                  <a:round/>
                  <a:headEnd len="lg" w="lg" type="none"/>
                  <a:tailEnd len="lg" w="lg" type="none"/>
                </a:ln>
              </p:spPr>
            </p:cxnSp>
          </p:grpSp>
          <p:sp>
            <p:nvSpPr>
              <p:cNvPr id="790" name="Shape 790"/>
              <p:cNvSpPr/>
              <p:nvPr/>
            </p:nvSpPr>
            <p:spPr>
              <a:xfrm>
                <a:off x="1203403" y="1265502"/>
                <a:ext cx="294600" cy="294600"/>
              </a:xfrm>
              <a:prstGeom prst="mathPlus">
                <a:avLst>
                  <a:gd fmla="val 6993" name="adj1"/>
                </a:avLst>
              </a:prstGeom>
              <a:solidFill>
                <a:srgbClr val="00FF00"/>
              </a:solid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solidFill>
                    <a:srgbClr val="00FF00"/>
                  </a:solidFill>
                </a:endParaRPr>
              </a:p>
            </p:txBody>
          </p:sp>
        </p:grpSp>
      </p:grpSp>
      <p:cxnSp>
        <p:nvCxnSpPr>
          <p:cNvPr id="791" name="Shape 791"/>
          <p:cNvCxnSpPr>
            <a:stCxn id="692" idx="2"/>
            <a:endCxn id="636" idx="4"/>
          </p:cNvCxnSpPr>
          <p:nvPr/>
        </p:nvCxnSpPr>
        <p:spPr>
          <a:xfrm flipH="1" rot="-5400000">
            <a:off x="2263254" y="3207525"/>
            <a:ext cx="921600" cy="1346100"/>
          </a:xfrm>
          <a:prstGeom prst="curvedConnector2">
            <a:avLst/>
          </a:prstGeom>
          <a:noFill/>
          <a:ln cap="flat" cmpd="sng" w="19050">
            <a:solidFill>
              <a:schemeClr val="dk2"/>
            </a:solidFill>
            <a:prstDash val="solid"/>
            <a:round/>
            <a:headEnd len="lg" w="lg" type="none"/>
            <a:tailEnd len="lg" w="lg" type="triangle"/>
          </a:ln>
        </p:spPr>
      </p:cxnSp>
      <p:cxnSp>
        <p:nvCxnSpPr>
          <p:cNvPr id="792" name="Shape 792"/>
          <p:cNvCxnSpPr>
            <a:stCxn id="604" idx="3"/>
            <a:endCxn id="566" idx="3"/>
          </p:cNvCxnSpPr>
          <p:nvPr/>
        </p:nvCxnSpPr>
        <p:spPr>
          <a:xfrm flipH="1" rot="10800000">
            <a:off x="5688319" y="3367878"/>
            <a:ext cx="943500" cy="1071000"/>
          </a:xfrm>
          <a:prstGeom prst="curvedConnector2">
            <a:avLst/>
          </a:prstGeom>
          <a:noFill/>
          <a:ln cap="flat" cmpd="sng" w="19050">
            <a:solidFill>
              <a:schemeClr val="dk2"/>
            </a:solidFill>
            <a:prstDash val="solid"/>
            <a:round/>
            <a:headEnd len="lg" w="lg" type="none"/>
            <a:tailEnd len="lg" w="lg"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pic>
        <p:nvPicPr>
          <p:cNvPr id="797" name="Shape 797"/>
          <p:cNvPicPr preferRelativeResize="0"/>
          <p:nvPr/>
        </p:nvPicPr>
        <p:blipFill>
          <a:blip r:embed="rId3">
            <a:alphaModFix/>
          </a:blip>
          <a:stretch>
            <a:fillRect/>
          </a:stretch>
        </p:blipFill>
        <p:spPr>
          <a:xfrm>
            <a:off x="6872147" y="1678347"/>
            <a:ext cx="1762400" cy="1762375"/>
          </a:xfrm>
          <a:prstGeom prst="rect">
            <a:avLst/>
          </a:prstGeom>
          <a:noFill/>
          <a:ln>
            <a:noFill/>
          </a:ln>
        </p:spPr>
      </p:pic>
      <p:pic>
        <p:nvPicPr>
          <p:cNvPr id="798" name="Shape 798"/>
          <p:cNvPicPr preferRelativeResize="0"/>
          <p:nvPr/>
        </p:nvPicPr>
        <p:blipFill>
          <a:blip r:embed="rId4">
            <a:alphaModFix/>
          </a:blip>
          <a:stretch>
            <a:fillRect/>
          </a:stretch>
        </p:blipFill>
        <p:spPr>
          <a:xfrm>
            <a:off x="4737552" y="3683108"/>
            <a:ext cx="1762400" cy="919766"/>
          </a:xfrm>
          <a:prstGeom prst="rect">
            <a:avLst/>
          </a:prstGeom>
          <a:noFill/>
          <a:ln>
            <a:noFill/>
          </a:ln>
        </p:spPr>
      </p:pic>
      <p:pic>
        <p:nvPicPr>
          <p:cNvPr id="799" name="Shape 799"/>
          <p:cNvPicPr preferRelativeResize="0"/>
          <p:nvPr/>
        </p:nvPicPr>
        <p:blipFill>
          <a:blip r:embed="rId4">
            <a:alphaModFix/>
          </a:blip>
          <a:stretch>
            <a:fillRect/>
          </a:stretch>
        </p:blipFill>
        <p:spPr>
          <a:xfrm>
            <a:off x="6859024" y="3683108"/>
            <a:ext cx="1762400" cy="919766"/>
          </a:xfrm>
          <a:prstGeom prst="rect">
            <a:avLst/>
          </a:prstGeom>
          <a:noFill/>
          <a:ln>
            <a:noFill/>
          </a:ln>
        </p:spPr>
      </p:pic>
      <p:pic>
        <p:nvPicPr>
          <p:cNvPr id="800" name="Shape 800"/>
          <p:cNvPicPr preferRelativeResize="0"/>
          <p:nvPr/>
        </p:nvPicPr>
        <p:blipFill>
          <a:blip r:embed="rId4">
            <a:alphaModFix/>
          </a:blip>
          <a:stretch>
            <a:fillRect/>
          </a:stretch>
        </p:blipFill>
        <p:spPr>
          <a:xfrm>
            <a:off x="2662775" y="3683108"/>
            <a:ext cx="1762400" cy="919766"/>
          </a:xfrm>
          <a:prstGeom prst="rect">
            <a:avLst/>
          </a:prstGeom>
          <a:noFill/>
          <a:ln>
            <a:noFill/>
          </a:ln>
        </p:spPr>
      </p:pic>
      <p:pic>
        <p:nvPicPr>
          <p:cNvPr id="801" name="Shape 801"/>
          <p:cNvPicPr preferRelativeResize="0"/>
          <p:nvPr/>
        </p:nvPicPr>
        <p:blipFill>
          <a:blip r:embed="rId4">
            <a:alphaModFix/>
          </a:blip>
          <a:stretch>
            <a:fillRect/>
          </a:stretch>
        </p:blipFill>
        <p:spPr>
          <a:xfrm>
            <a:off x="605375" y="3683108"/>
            <a:ext cx="1762400" cy="919766"/>
          </a:xfrm>
          <a:prstGeom prst="rect">
            <a:avLst/>
          </a:prstGeom>
          <a:noFill/>
          <a:ln>
            <a:noFill/>
          </a:ln>
        </p:spPr>
      </p:pic>
      <p:pic>
        <p:nvPicPr>
          <p:cNvPr id="802" name="Shape 802"/>
          <p:cNvPicPr preferRelativeResize="0"/>
          <p:nvPr/>
        </p:nvPicPr>
        <p:blipFill>
          <a:blip r:embed="rId3">
            <a:alphaModFix/>
          </a:blip>
          <a:stretch>
            <a:fillRect/>
          </a:stretch>
        </p:blipFill>
        <p:spPr>
          <a:xfrm>
            <a:off x="4750675" y="1678347"/>
            <a:ext cx="1762400" cy="1762375"/>
          </a:xfrm>
          <a:prstGeom prst="rect">
            <a:avLst/>
          </a:prstGeom>
          <a:noFill/>
          <a:ln>
            <a:noFill/>
          </a:ln>
        </p:spPr>
      </p:pic>
      <p:pic>
        <p:nvPicPr>
          <p:cNvPr id="803" name="Shape 803"/>
          <p:cNvPicPr preferRelativeResize="0"/>
          <p:nvPr/>
        </p:nvPicPr>
        <p:blipFill>
          <a:blip r:embed="rId3">
            <a:alphaModFix/>
          </a:blip>
          <a:stretch>
            <a:fillRect/>
          </a:stretch>
        </p:blipFill>
        <p:spPr>
          <a:xfrm>
            <a:off x="559675" y="1678347"/>
            <a:ext cx="1762400" cy="1762375"/>
          </a:xfrm>
          <a:prstGeom prst="rect">
            <a:avLst/>
          </a:prstGeom>
          <a:noFill/>
          <a:ln>
            <a:noFill/>
          </a:ln>
        </p:spPr>
      </p:pic>
      <p:pic>
        <p:nvPicPr>
          <p:cNvPr id="804" name="Shape 804"/>
          <p:cNvPicPr preferRelativeResize="0"/>
          <p:nvPr/>
        </p:nvPicPr>
        <p:blipFill>
          <a:blip r:embed="rId3">
            <a:alphaModFix/>
          </a:blip>
          <a:stretch>
            <a:fillRect/>
          </a:stretch>
        </p:blipFill>
        <p:spPr>
          <a:xfrm>
            <a:off x="2693275" y="1678347"/>
            <a:ext cx="1762400" cy="1762375"/>
          </a:xfrm>
          <a:prstGeom prst="rect">
            <a:avLst/>
          </a:prstGeom>
          <a:noFill/>
          <a:ln>
            <a:noFill/>
          </a:ln>
        </p:spPr>
      </p:pic>
      <p:cxnSp>
        <p:nvCxnSpPr>
          <p:cNvPr id="805" name="Shape 805"/>
          <p:cNvCxnSpPr/>
          <p:nvPr/>
        </p:nvCxnSpPr>
        <p:spPr>
          <a:xfrm flipH="1">
            <a:off x="3532842"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806" name="Shape 806"/>
          <p:cNvCxnSpPr/>
          <p:nvPr/>
        </p:nvCxnSpPr>
        <p:spPr>
          <a:xfrm flipH="1">
            <a:off x="56113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807" name="Shape 807"/>
          <p:cNvGrpSpPr/>
          <p:nvPr/>
        </p:nvGrpSpPr>
        <p:grpSpPr>
          <a:xfrm>
            <a:off x="3724380" y="2611810"/>
            <a:ext cx="238500" cy="162300"/>
            <a:chOff x="4640900" y="3636325"/>
            <a:chExt cx="238500" cy="162300"/>
          </a:xfrm>
        </p:grpSpPr>
        <p:cxnSp>
          <p:nvCxnSpPr>
            <p:cNvPr id="808" name="Shape 808"/>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09" name="Shape 809"/>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10" name="Shape 810"/>
          <p:cNvGrpSpPr/>
          <p:nvPr/>
        </p:nvGrpSpPr>
        <p:grpSpPr>
          <a:xfrm>
            <a:off x="3736649" y="4067709"/>
            <a:ext cx="238500" cy="162300"/>
            <a:chOff x="4640900" y="3636325"/>
            <a:chExt cx="238500" cy="162300"/>
          </a:xfrm>
        </p:grpSpPr>
        <p:cxnSp>
          <p:nvCxnSpPr>
            <p:cNvPr id="811" name="Shape 811"/>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12" name="Shape 812"/>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813" name="Shape 813"/>
          <p:cNvSpPr txBox="1"/>
          <p:nvPr/>
        </p:nvSpPr>
        <p:spPr>
          <a:xfrm>
            <a:off x="5248066" y="2269086"/>
            <a:ext cx="898800" cy="369000"/>
          </a:xfrm>
          <a:prstGeom prst="rect">
            <a:avLst/>
          </a:prstGeom>
          <a:noFill/>
          <a:ln>
            <a:noFill/>
          </a:ln>
        </p:spPr>
        <p:txBody>
          <a:bodyPr anchorCtr="0" anchor="t" bIns="91425" lIns="91425" rIns="91425" wrap="square" tIns="91425">
            <a:noAutofit/>
          </a:bodyPr>
          <a:lstStyle/>
          <a:p>
            <a:pPr lvl="0" rtl="0">
              <a:spcBef>
                <a:spcPts val="0"/>
              </a:spcBef>
              <a:buNone/>
            </a:pPr>
            <a:r>
              <a:rPr b="1" lang="en"/>
              <a:t>master</a:t>
            </a:r>
          </a:p>
        </p:txBody>
      </p:sp>
      <p:grpSp>
        <p:nvGrpSpPr>
          <p:cNvPr id="814" name="Shape 814"/>
          <p:cNvGrpSpPr/>
          <p:nvPr/>
        </p:nvGrpSpPr>
        <p:grpSpPr>
          <a:xfrm>
            <a:off x="5788241" y="2607835"/>
            <a:ext cx="238500" cy="162300"/>
            <a:chOff x="4640900" y="3636325"/>
            <a:chExt cx="238500" cy="162300"/>
          </a:xfrm>
        </p:grpSpPr>
        <p:cxnSp>
          <p:nvCxnSpPr>
            <p:cNvPr id="815" name="Shape 815"/>
            <p:cNvCxnSpPr/>
            <p:nvPr/>
          </p:nvCxnSpPr>
          <p:spPr>
            <a:xfrm>
              <a:off x="4640900" y="3717475"/>
              <a:ext cx="162300" cy="0"/>
            </a:xfrm>
            <a:prstGeom prst="straightConnector1">
              <a:avLst/>
            </a:prstGeom>
            <a:noFill/>
            <a:ln cap="flat" cmpd="sng" w="19050">
              <a:solidFill>
                <a:srgbClr val="434343"/>
              </a:solidFill>
              <a:prstDash val="solid"/>
              <a:round/>
              <a:headEnd len="lg" w="lg" type="none"/>
              <a:tailEnd len="lg" w="lg" type="none"/>
            </a:ln>
          </p:spPr>
        </p:cxnSp>
        <p:sp>
          <p:nvSpPr>
            <p:cNvPr id="816" name="Shape 816"/>
            <p:cNvSpPr/>
            <p:nvPr/>
          </p:nvSpPr>
          <p:spPr>
            <a:xfrm>
              <a:off x="4717100" y="3636325"/>
              <a:ext cx="162300" cy="162300"/>
            </a:xfrm>
            <a:prstGeom prst="ellipse">
              <a:avLst/>
            </a:prstGeom>
            <a:solidFill>
              <a:srgbClr val="00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cxnSp>
        <p:nvCxnSpPr>
          <p:cNvPr id="817" name="Shape 817"/>
          <p:cNvCxnSpPr/>
          <p:nvPr/>
        </p:nvCxnSpPr>
        <p:spPr>
          <a:xfrm flipH="1">
            <a:off x="7732840" y="3048766"/>
            <a:ext cx="1800" cy="643500"/>
          </a:xfrm>
          <a:prstGeom prst="straightConnector1">
            <a:avLst/>
          </a:prstGeom>
          <a:noFill/>
          <a:ln cap="flat" cmpd="sng" w="38100">
            <a:solidFill>
              <a:srgbClr val="000000"/>
            </a:solidFill>
            <a:prstDash val="solid"/>
            <a:round/>
            <a:headEnd len="lg" w="lg" type="none"/>
            <a:tailEnd len="lg" w="lg" type="triangle"/>
          </a:ln>
        </p:spPr>
      </p:cxnSp>
      <p:cxnSp>
        <p:nvCxnSpPr>
          <p:cNvPr id="818" name="Shape 818"/>
          <p:cNvCxnSpPr/>
          <p:nvPr/>
        </p:nvCxnSpPr>
        <p:spPr>
          <a:xfrm flipH="1">
            <a:off x="1439967" y="3048766"/>
            <a:ext cx="1800" cy="643500"/>
          </a:xfrm>
          <a:prstGeom prst="straightConnector1">
            <a:avLst/>
          </a:prstGeom>
          <a:noFill/>
          <a:ln cap="flat" cmpd="sng" w="38100">
            <a:solidFill>
              <a:srgbClr val="000000"/>
            </a:solidFill>
            <a:prstDash val="solid"/>
            <a:round/>
            <a:headEnd len="lg" w="lg" type="none"/>
            <a:tailEnd len="lg" w="lg" type="triangle"/>
          </a:ln>
        </p:spPr>
      </p:cxnSp>
      <p:grpSp>
        <p:nvGrpSpPr>
          <p:cNvPr id="819" name="Shape 819"/>
          <p:cNvGrpSpPr/>
          <p:nvPr/>
        </p:nvGrpSpPr>
        <p:grpSpPr>
          <a:xfrm>
            <a:off x="5171612" y="2607825"/>
            <a:ext cx="619500" cy="162300"/>
            <a:chOff x="5164675" y="2459400"/>
            <a:chExt cx="619500" cy="162300"/>
          </a:xfrm>
        </p:grpSpPr>
        <p:cxnSp>
          <p:nvCxnSpPr>
            <p:cNvPr id="820" name="Shape 820"/>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21" name="Shape 821"/>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22" name="Shape 822"/>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23" name="Shape 823"/>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24" name="Shape 824"/>
          <p:cNvGrpSpPr/>
          <p:nvPr/>
        </p:nvGrpSpPr>
        <p:grpSpPr>
          <a:xfrm>
            <a:off x="5338400" y="4078700"/>
            <a:ext cx="619500" cy="162300"/>
            <a:chOff x="5164675" y="2459400"/>
            <a:chExt cx="619500" cy="162300"/>
          </a:xfrm>
        </p:grpSpPr>
        <p:cxnSp>
          <p:nvCxnSpPr>
            <p:cNvPr id="825" name="Shape 825"/>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26" name="Shape 826"/>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27" name="Shape 827"/>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28" name="Shape 828"/>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cxnSp>
        <p:nvCxnSpPr>
          <p:cNvPr id="829" name="Shape 829"/>
          <p:cNvCxnSpPr/>
          <p:nvPr/>
        </p:nvCxnSpPr>
        <p:spPr>
          <a:xfrm flipH="1" rot="10800000">
            <a:off x="4027743" y="2684768"/>
            <a:ext cx="855900" cy="8400"/>
          </a:xfrm>
          <a:prstGeom prst="straightConnector1">
            <a:avLst/>
          </a:prstGeom>
          <a:noFill/>
          <a:ln cap="flat" cmpd="sng" w="38100">
            <a:solidFill>
              <a:srgbClr val="999999"/>
            </a:solidFill>
            <a:prstDash val="solid"/>
            <a:round/>
            <a:headEnd len="lg" w="lg" type="none"/>
            <a:tailEnd len="lg" w="lg" type="triangle"/>
          </a:ln>
        </p:spPr>
      </p:cxnSp>
      <p:sp>
        <p:nvSpPr>
          <p:cNvPr id="830" name="Shape 830"/>
          <p:cNvSpPr txBox="1"/>
          <p:nvPr>
            <p:ph idx="4294967295" type="title"/>
          </p:nvPr>
        </p:nvSpPr>
        <p:spPr>
          <a:xfrm>
            <a:off x="586450" y="193975"/>
            <a:ext cx="7975500" cy="857400"/>
          </a:xfrm>
          <a:prstGeom prst="rect">
            <a:avLst/>
          </a:prstGeom>
        </p:spPr>
        <p:txBody>
          <a:bodyPr anchorCtr="0" anchor="b" bIns="91425" lIns="91425" rIns="91425" wrap="square" tIns="91425">
            <a:noAutofit/>
          </a:bodyPr>
          <a:lstStyle/>
          <a:p>
            <a:pPr lvl="0" rtl="0">
              <a:spcBef>
                <a:spcPts val="0"/>
              </a:spcBef>
              <a:buNone/>
            </a:pPr>
            <a:r>
              <a:rPr lang="en"/>
              <a:t>Version Control: Teamwork</a:t>
            </a:r>
          </a:p>
        </p:txBody>
      </p:sp>
      <p:grpSp>
        <p:nvGrpSpPr>
          <p:cNvPr id="831" name="Shape 831"/>
          <p:cNvGrpSpPr/>
          <p:nvPr/>
        </p:nvGrpSpPr>
        <p:grpSpPr>
          <a:xfrm>
            <a:off x="3130175" y="4069000"/>
            <a:ext cx="619500" cy="162300"/>
            <a:chOff x="5164675" y="2459400"/>
            <a:chExt cx="619500" cy="162300"/>
          </a:xfrm>
        </p:grpSpPr>
        <p:cxnSp>
          <p:nvCxnSpPr>
            <p:cNvPr id="832" name="Shape 832"/>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33" name="Shape 833"/>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34" name="Shape 834"/>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35" name="Shape 835"/>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36" name="Shape 836"/>
          <p:cNvGrpSpPr/>
          <p:nvPr/>
        </p:nvGrpSpPr>
        <p:grpSpPr>
          <a:xfrm>
            <a:off x="7444197" y="2688000"/>
            <a:ext cx="619500" cy="162300"/>
            <a:chOff x="5164675" y="2459400"/>
            <a:chExt cx="619500" cy="162300"/>
          </a:xfrm>
        </p:grpSpPr>
        <p:cxnSp>
          <p:nvCxnSpPr>
            <p:cNvPr id="837" name="Shape 837"/>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38" name="Shape 838"/>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39" name="Shape 839"/>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40" name="Shape 840"/>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41" name="Shape 841"/>
          <p:cNvGrpSpPr/>
          <p:nvPr/>
        </p:nvGrpSpPr>
        <p:grpSpPr>
          <a:xfrm>
            <a:off x="1131125" y="2688000"/>
            <a:ext cx="619500" cy="162300"/>
            <a:chOff x="5164675" y="2459400"/>
            <a:chExt cx="619500" cy="162300"/>
          </a:xfrm>
        </p:grpSpPr>
        <p:cxnSp>
          <p:nvCxnSpPr>
            <p:cNvPr id="842" name="Shape 842"/>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43" name="Shape 843"/>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44" name="Shape 844"/>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45" name="Shape 845"/>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46" name="Shape 846"/>
          <p:cNvGrpSpPr/>
          <p:nvPr/>
        </p:nvGrpSpPr>
        <p:grpSpPr>
          <a:xfrm>
            <a:off x="7443597" y="4067700"/>
            <a:ext cx="619500" cy="162300"/>
            <a:chOff x="5164675" y="2459400"/>
            <a:chExt cx="619500" cy="162300"/>
          </a:xfrm>
        </p:grpSpPr>
        <p:cxnSp>
          <p:nvCxnSpPr>
            <p:cNvPr id="847" name="Shape 847"/>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48" name="Shape 848"/>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49" name="Shape 849"/>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0" name="Shape 850"/>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51" name="Shape 851"/>
          <p:cNvGrpSpPr/>
          <p:nvPr/>
        </p:nvGrpSpPr>
        <p:grpSpPr>
          <a:xfrm>
            <a:off x="1176825" y="4067700"/>
            <a:ext cx="619500" cy="162300"/>
            <a:chOff x="5164675" y="2459400"/>
            <a:chExt cx="619500" cy="162300"/>
          </a:xfrm>
        </p:grpSpPr>
        <p:cxnSp>
          <p:nvCxnSpPr>
            <p:cNvPr id="852" name="Shape 852"/>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53" name="Shape 853"/>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4" name="Shape 854"/>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5" name="Shape 855"/>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856" name="Shape 856"/>
          <p:cNvGrpSpPr/>
          <p:nvPr/>
        </p:nvGrpSpPr>
        <p:grpSpPr>
          <a:xfrm>
            <a:off x="3130175" y="2611800"/>
            <a:ext cx="619500" cy="162300"/>
            <a:chOff x="5164675" y="2459400"/>
            <a:chExt cx="619500" cy="162300"/>
          </a:xfrm>
        </p:grpSpPr>
        <p:cxnSp>
          <p:nvCxnSpPr>
            <p:cNvPr id="857" name="Shape 857"/>
            <p:cNvCxnSpPr/>
            <p:nvPr/>
          </p:nvCxnSpPr>
          <p:spPr>
            <a:xfrm>
              <a:off x="5292106" y="2540550"/>
              <a:ext cx="390900" cy="0"/>
            </a:xfrm>
            <a:prstGeom prst="straightConnector1">
              <a:avLst/>
            </a:prstGeom>
            <a:noFill/>
            <a:ln cap="flat" cmpd="sng" w="19050">
              <a:solidFill>
                <a:srgbClr val="000000"/>
              </a:solidFill>
              <a:prstDash val="solid"/>
              <a:round/>
              <a:headEnd len="lg" w="lg" type="none"/>
              <a:tailEnd len="lg" w="lg" type="none"/>
            </a:ln>
          </p:spPr>
        </p:cxnSp>
        <p:sp>
          <p:nvSpPr>
            <p:cNvPr id="858" name="Shape 858"/>
            <p:cNvSpPr/>
            <p:nvPr/>
          </p:nvSpPr>
          <p:spPr>
            <a:xfrm>
              <a:off x="51646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59" name="Shape 859"/>
            <p:cNvSpPr/>
            <p:nvPr/>
          </p:nvSpPr>
          <p:spPr>
            <a:xfrm>
              <a:off x="5393275" y="2459400"/>
              <a:ext cx="162300" cy="162300"/>
            </a:xfrm>
            <a:prstGeom prst="ellipse">
              <a:avLst/>
            </a:prstGeom>
            <a:solidFill>
              <a:srgbClr val="00FF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60" name="Shape 860"/>
            <p:cNvSpPr/>
            <p:nvPr/>
          </p:nvSpPr>
          <p:spPr>
            <a:xfrm>
              <a:off x="5621875" y="2459400"/>
              <a:ext cx="162300" cy="162300"/>
            </a:xfrm>
            <a:prstGeom prst="ellipse">
              <a:avLst/>
            </a:prstGeom>
            <a:solidFill>
              <a:srgbClr val="E6913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
                                        <p:tgtEl>
                                          <p:spTgt spid="8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
                                        <p:tgtEl>
                                          <p:spTgt spid="8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idx="1" type="body"/>
          </p:nvPr>
        </p:nvSpPr>
        <p:spPr>
          <a:xfrm>
            <a:off x="893700" y="1475175"/>
            <a:ext cx="8064300" cy="3406800"/>
          </a:xfrm>
          <a:prstGeom prst="rect">
            <a:avLst/>
          </a:prstGeom>
        </p:spPr>
        <p:txBody>
          <a:bodyPr anchorCtr="0" anchor="t" bIns="91425" lIns="91425" rIns="91425" wrap="square" tIns="91425">
            <a:noAutofit/>
          </a:bodyPr>
          <a:lstStyle/>
          <a:p>
            <a:pPr indent="0" lvl="0" marL="0" rtl="0">
              <a:lnSpc>
                <a:spcPct val="115000"/>
              </a:lnSpc>
              <a:spcBef>
                <a:spcPts val="0"/>
              </a:spcBef>
              <a:spcAft>
                <a:spcPts val="0"/>
              </a:spcAft>
              <a:buNone/>
            </a:pPr>
            <a:r>
              <a:rPr lang="en" sz="2400">
                <a:solidFill>
                  <a:srgbClr val="494949"/>
                </a:solidFill>
              </a:rPr>
              <a:t>We want to add a new participant to our Participant Bio </a:t>
            </a:r>
            <a:r>
              <a:rPr lang="en" sz="2400">
                <a:solidFill>
                  <a:srgbClr val="494949"/>
                </a:solidFill>
              </a:rPr>
              <a:t>(GitHackathon) </a:t>
            </a:r>
            <a:r>
              <a:rPr lang="en" sz="2400">
                <a:solidFill>
                  <a:srgbClr val="494949"/>
                </a:solidFill>
              </a:rPr>
              <a:t>repository .</a:t>
            </a:r>
          </a:p>
          <a:p>
            <a:pPr lvl="0" rtl="0">
              <a:lnSpc>
                <a:spcPct val="115000"/>
              </a:lnSpc>
              <a:spcBef>
                <a:spcPts val="0"/>
              </a:spcBef>
              <a:spcAft>
                <a:spcPts val="0"/>
              </a:spcAft>
              <a:buNone/>
            </a:pPr>
            <a:r>
              <a:t/>
            </a:r>
            <a:endParaRPr sz="1800">
              <a:solidFill>
                <a:srgbClr val="494949"/>
              </a:solidFill>
            </a:endParaRP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Checkout a new branch to add our name with the following syntax:</a:t>
            </a:r>
          </a:p>
          <a:p>
            <a:pPr indent="457200" lvl="0" marL="457200" rtl="0">
              <a:lnSpc>
                <a:spcPct val="115000"/>
              </a:lnSpc>
              <a:spcBef>
                <a:spcPts val="0"/>
              </a:spcBef>
              <a:spcAft>
                <a:spcPts val="1000"/>
              </a:spcAft>
              <a:buNone/>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AutoNum type="arabicPeriod"/>
            </a:pPr>
            <a:r>
              <a:rPr lang="en" sz="2400">
                <a:solidFill>
                  <a:srgbClr val="494949"/>
                </a:solidFill>
              </a:rPr>
              <a:t>Check the status of your branch:</a:t>
            </a:r>
          </a:p>
          <a:p>
            <a:pPr indent="457200" lvl="0" marL="457200" rtl="0">
              <a:lnSpc>
                <a:spcPct val="115000"/>
              </a:lnSpc>
              <a:spcBef>
                <a:spcPts val="0"/>
              </a:spcBef>
              <a:spcAft>
                <a:spcPts val="0"/>
              </a:spcAft>
              <a:buNone/>
            </a:pPr>
            <a:r>
              <a:rPr lang="en" sz="2400">
                <a:solidFill>
                  <a:srgbClr val="494949"/>
                </a:solidFill>
                <a:highlight>
                  <a:srgbClr val="F3F3F3"/>
                </a:highlight>
                <a:latin typeface="Consolas"/>
                <a:ea typeface="Consolas"/>
                <a:cs typeface="Consolas"/>
                <a:sym typeface="Consolas"/>
              </a:rPr>
              <a:t>git status</a:t>
            </a:r>
          </a:p>
        </p:txBody>
      </p:sp>
      <p:sp>
        <p:nvSpPr>
          <p:cNvPr id="866" name="Shape 866"/>
          <p:cNvSpPr txBox="1"/>
          <p:nvPr/>
        </p:nvSpPr>
        <p:spPr>
          <a:xfrm>
            <a:off x="7545648" y="680236"/>
            <a:ext cx="1580700" cy="532500"/>
          </a:xfrm>
          <a:prstGeom prst="rect">
            <a:avLst/>
          </a:prstGeom>
          <a:noFill/>
          <a:ln>
            <a:noFill/>
          </a:ln>
        </p:spPr>
        <p:txBody>
          <a:bodyPr anchorCtr="0" anchor="t" bIns="91425" lIns="91425" rIns="91425" wrap="square"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67" name="Shape 867"/>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Checking Out a Branch</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Shape 872"/>
          <p:cNvSpPr txBox="1"/>
          <p:nvPr>
            <p:ph idx="1" type="body"/>
          </p:nvPr>
        </p:nvSpPr>
        <p:spPr>
          <a:xfrm>
            <a:off x="893700" y="1483625"/>
            <a:ext cx="7078800" cy="3072300"/>
          </a:xfrm>
          <a:prstGeom prst="rect">
            <a:avLst/>
          </a:prstGeom>
        </p:spPr>
        <p:txBody>
          <a:bodyPr anchorCtr="0" anchor="t" bIns="91425" lIns="91425" rIns="91425" wrap="square" tIns="91425">
            <a:noAutofit/>
          </a:bodyPr>
          <a:lstStyle/>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Make a copy of </a:t>
            </a:r>
            <a:r>
              <a:rPr lang="en" sz="2400">
                <a:solidFill>
                  <a:srgbClr val="494949"/>
                </a:solidFill>
                <a:highlight>
                  <a:srgbClr val="EFEFEF"/>
                </a:highlight>
                <a:latin typeface="Consolas"/>
                <a:ea typeface="Consolas"/>
                <a:cs typeface="Consolas"/>
                <a:sym typeface="Consolas"/>
              </a:rPr>
              <a:t>participantTemplate.xml</a:t>
            </a:r>
            <a:r>
              <a:rPr lang="en" sz="2400">
                <a:solidFill>
                  <a:srgbClr val="494949"/>
                </a:solidFill>
              </a:rPr>
              <a:t> and put it in the participants directory. Name the file </a:t>
            </a:r>
            <a:r>
              <a:rPr lang="en" sz="2400">
                <a:solidFill>
                  <a:srgbClr val="494949"/>
                </a:solidFill>
                <a:highlight>
                  <a:srgbClr val="EFEFEF"/>
                </a:highlight>
                <a:latin typeface="Consolas"/>
                <a:ea typeface="Consolas"/>
                <a:cs typeface="Consolas"/>
                <a:sym typeface="Consolas"/>
              </a:rPr>
              <a:t>&lt;YourName&gt;.xml</a:t>
            </a:r>
          </a:p>
          <a:p>
            <a:pPr indent="-381000" lvl="0" marL="457200" rtl="0">
              <a:lnSpc>
                <a:spcPct val="115000"/>
              </a:lnSpc>
              <a:spcBef>
                <a:spcPts val="0"/>
              </a:spcBef>
              <a:spcAft>
                <a:spcPts val="1000"/>
              </a:spcAft>
              <a:buClr>
                <a:srgbClr val="494949"/>
              </a:buClr>
              <a:buSzPct val="100000"/>
              <a:buFont typeface="Open Sans"/>
              <a:buAutoNum type="arabicPeriod"/>
            </a:pPr>
            <a:r>
              <a:rPr lang="en" sz="2400">
                <a:solidFill>
                  <a:srgbClr val="494949"/>
                </a:solidFill>
              </a:rPr>
              <a:t>Open up the file you created in an editor and update the information to pertain to you</a:t>
            </a:r>
          </a:p>
          <a:p>
            <a:pPr indent="-381000" lvl="0" marL="457200" rtl="0">
              <a:lnSpc>
                <a:spcPct val="115000"/>
              </a:lnSpc>
              <a:spcBef>
                <a:spcPts val="0"/>
              </a:spcBef>
              <a:buClr>
                <a:srgbClr val="494949"/>
              </a:buClr>
              <a:buSzPct val="100000"/>
              <a:buAutoNum type="arabicPeriod"/>
            </a:pPr>
            <a:r>
              <a:rPr lang="en" sz="2400">
                <a:solidFill>
                  <a:srgbClr val="494949"/>
                </a:solidFill>
              </a:rPr>
              <a:t>Check the status of your branch:</a:t>
            </a:r>
          </a:p>
          <a:p>
            <a:pPr indent="387350" lvl="0" marL="457200" rtl="0">
              <a:lnSpc>
                <a:spcPct val="115000"/>
              </a:lnSpc>
              <a:spcBef>
                <a:spcPts val="0"/>
              </a:spcBef>
              <a:buClr>
                <a:srgbClr val="000000"/>
              </a:buClr>
              <a:buSzPct val="45833"/>
              <a:buFont typeface="Arial"/>
              <a:buNone/>
            </a:pPr>
            <a:r>
              <a:rPr lang="en" sz="2400">
                <a:solidFill>
                  <a:srgbClr val="494949"/>
                </a:solidFill>
                <a:highlight>
                  <a:srgbClr val="F3F3F3"/>
                </a:highlight>
                <a:latin typeface="Consolas"/>
                <a:ea typeface="Consolas"/>
                <a:cs typeface="Consolas"/>
                <a:sym typeface="Consolas"/>
              </a:rPr>
              <a:t>git status</a:t>
            </a:r>
          </a:p>
        </p:txBody>
      </p:sp>
      <p:sp>
        <p:nvSpPr>
          <p:cNvPr id="873" name="Shape 873"/>
          <p:cNvSpPr txBox="1"/>
          <p:nvPr/>
        </p:nvSpPr>
        <p:spPr>
          <a:xfrm>
            <a:off x="7545648" y="680236"/>
            <a:ext cx="1580700" cy="532500"/>
          </a:xfrm>
          <a:prstGeom prst="rect">
            <a:avLst/>
          </a:prstGeom>
          <a:noFill/>
          <a:ln>
            <a:noFill/>
          </a:ln>
        </p:spPr>
        <p:txBody>
          <a:bodyPr anchorCtr="0" anchor="t" bIns="91425" lIns="91425" rIns="91425" wrap="square"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74" name="Shape 874"/>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Making Changes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Shape 879"/>
          <p:cNvSpPr txBox="1"/>
          <p:nvPr>
            <p:ph idx="1" type="body"/>
          </p:nvPr>
        </p:nvSpPr>
        <p:spPr>
          <a:xfrm>
            <a:off x="244350" y="962000"/>
            <a:ext cx="8655300" cy="4039800"/>
          </a:xfrm>
          <a:prstGeom prst="rect">
            <a:avLst/>
          </a:prstGeom>
        </p:spPr>
        <p:txBody>
          <a:bodyPr anchorCtr="0" anchor="t" bIns="91425" lIns="91425" rIns="91425" wrap="square" tIns="91425">
            <a:noAutofit/>
          </a:bodyPr>
          <a:lstStyle/>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Add the changes on the command line</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add participants/&lt;YourName&gt;.xml</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Check the status of your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status</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Commit the changes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commit -m “&lt;your name&gt; information added”</a:t>
            </a:r>
          </a:p>
          <a:p>
            <a:pPr indent="-368300" lvl="0" marL="457200" rtl="0">
              <a:lnSpc>
                <a:spcPct val="115000"/>
              </a:lnSpc>
              <a:spcBef>
                <a:spcPts val="0"/>
              </a:spcBef>
              <a:spcAft>
                <a:spcPts val="1000"/>
              </a:spcAft>
              <a:buClr>
                <a:srgbClr val="494949"/>
              </a:buClr>
              <a:buSzPct val="100000"/>
              <a:buFont typeface="Open Sans"/>
              <a:buAutoNum type="arabicPeriod"/>
            </a:pPr>
            <a:r>
              <a:rPr lang="en" sz="2200">
                <a:solidFill>
                  <a:srgbClr val="494949"/>
                </a:solidFill>
              </a:rPr>
              <a:t>Push the new commit up to your fork and enter your credentials</a:t>
            </a:r>
            <a:br>
              <a:rPr lang="en" sz="2200">
                <a:solidFill>
                  <a:srgbClr val="494949"/>
                </a:solidFill>
              </a:rPr>
            </a:br>
            <a:r>
              <a:rPr lang="en" sz="2200">
                <a:solidFill>
                  <a:srgbClr val="494949"/>
                </a:solidFill>
              </a:rPr>
              <a:t>	</a:t>
            </a:r>
            <a:r>
              <a:rPr lang="en" sz="2200">
                <a:solidFill>
                  <a:srgbClr val="494949"/>
                </a:solidFill>
                <a:highlight>
                  <a:srgbClr val="EFEFEF"/>
                </a:highlight>
                <a:latin typeface="Consolas"/>
                <a:ea typeface="Consolas"/>
                <a:cs typeface="Consolas"/>
                <a:sym typeface="Consolas"/>
              </a:rPr>
              <a:t>git push origin HEAD</a:t>
            </a:r>
          </a:p>
        </p:txBody>
      </p:sp>
      <p:sp>
        <p:nvSpPr>
          <p:cNvPr id="880" name="Shape 880"/>
          <p:cNvSpPr txBox="1"/>
          <p:nvPr/>
        </p:nvSpPr>
        <p:spPr>
          <a:xfrm>
            <a:off x="7545648" y="680236"/>
            <a:ext cx="1580700" cy="532500"/>
          </a:xfrm>
          <a:prstGeom prst="rect">
            <a:avLst/>
          </a:prstGeom>
          <a:noFill/>
          <a:ln>
            <a:noFill/>
          </a:ln>
        </p:spPr>
        <p:txBody>
          <a:bodyPr anchorCtr="0" anchor="t" bIns="91425" lIns="91425" rIns="91425" wrap="square" tIns="91425">
            <a:noAutofit/>
          </a:bodyPr>
          <a:lstStyle/>
          <a:p>
            <a:pPr lvl="0" rtl="0">
              <a:spcBef>
                <a:spcPts val="0"/>
              </a:spcBef>
              <a:buClr>
                <a:srgbClr val="000000"/>
              </a:buClr>
              <a:buSzPct val="36666"/>
              <a:buFont typeface="Arial"/>
              <a:buNone/>
            </a:pPr>
            <a:r>
              <a:rPr b="1" lang="en" sz="3000">
                <a:solidFill>
                  <a:srgbClr val="FFFFFF"/>
                </a:solidFill>
                <a:latin typeface="Open Sans"/>
                <a:ea typeface="Open Sans"/>
                <a:cs typeface="Open Sans"/>
                <a:sym typeface="Open Sans"/>
              </a:rPr>
              <a:t>15 min</a:t>
            </a:r>
          </a:p>
        </p:txBody>
      </p:sp>
      <p:sp>
        <p:nvSpPr>
          <p:cNvPr id="881" name="Shape 881"/>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Pushing Changes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Shape 886"/>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Creating a Pull Request</a:t>
            </a:r>
          </a:p>
        </p:txBody>
      </p:sp>
      <p:sp>
        <p:nvSpPr>
          <p:cNvPr id="887" name="Shape 887"/>
          <p:cNvSpPr txBox="1"/>
          <p:nvPr>
            <p:ph idx="1" type="body"/>
          </p:nvPr>
        </p:nvSpPr>
        <p:spPr>
          <a:xfrm>
            <a:off x="893700" y="1373600"/>
            <a:ext cx="7910700" cy="3552300"/>
          </a:xfrm>
          <a:prstGeom prst="rect">
            <a:avLst/>
          </a:prstGeom>
        </p:spPr>
        <p:txBody>
          <a:bodyPr anchorCtr="0" anchor="t" bIns="91425" lIns="91425" rIns="91425" wrap="square" tIns="91425">
            <a:noAutofit/>
          </a:bodyPr>
          <a:lstStyle/>
          <a:p>
            <a:pPr indent="-381000" lvl="0" marL="457200" rtl="0">
              <a:spcBef>
                <a:spcPts val="0"/>
              </a:spcBef>
              <a:buClr>
                <a:srgbClr val="494949"/>
              </a:buClr>
              <a:buSzPct val="100000"/>
              <a:buAutoNum type="arabicPeriod"/>
            </a:pPr>
            <a:r>
              <a:rPr lang="en" sz="2400">
                <a:solidFill>
                  <a:srgbClr val="494949"/>
                </a:solidFill>
              </a:rPr>
              <a:t>Navigate to your repository</a:t>
            </a:r>
          </a:p>
          <a:p>
            <a:pPr indent="-381000" lvl="0" marL="457200" rtl="0">
              <a:spcBef>
                <a:spcPts val="0"/>
              </a:spcBef>
              <a:buClr>
                <a:srgbClr val="494949"/>
              </a:buClr>
              <a:buSzPct val="100000"/>
              <a:buAutoNum type="arabicPeriod"/>
            </a:pPr>
            <a:r>
              <a:rPr lang="en" sz="2400">
                <a:solidFill>
                  <a:srgbClr val="494949"/>
                </a:solidFill>
              </a:rPr>
              <a:t>Click “branches”</a:t>
            </a:r>
          </a:p>
          <a:p>
            <a:pPr indent="-381000" lvl="0" marL="457200" rtl="0">
              <a:spcBef>
                <a:spcPts val="0"/>
              </a:spcBef>
              <a:buClr>
                <a:srgbClr val="494949"/>
              </a:buClr>
              <a:buSzPct val="100000"/>
              <a:buAutoNum type="arabicPeriod"/>
            </a:pPr>
            <a:r>
              <a:rPr lang="en" sz="2400">
                <a:solidFill>
                  <a:srgbClr val="494949"/>
                </a:solidFill>
              </a:rPr>
              <a:t>Click “New Pull Request” from your “add-&lt;your-name&gt;-info” branch</a:t>
            </a:r>
          </a:p>
          <a:p>
            <a:pPr indent="-381000" lvl="0" marL="457200">
              <a:spcBef>
                <a:spcPts val="0"/>
              </a:spcBef>
              <a:buClr>
                <a:srgbClr val="494949"/>
              </a:buClr>
              <a:buSzPct val="100000"/>
              <a:buAutoNum type="arabicPeriod"/>
            </a:pPr>
            <a:r>
              <a:rPr lang="en" sz="2400">
                <a:solidFill>
                  <a:srgbClr val="494949"/>
                </a:solidFill>
              </a:rPr>
              <a:t>Make sure to specify our repository to create the PR against: </a:t>
            </a:r>
            <a:r>
              <a:rPr lang="en" sz="2400" u="sng">
                <a:solidFill>
                  <a:schemeClr val="hlink"/>
                </a:solidFill>
                <a:hlinkClick r:id="rId3"/>
              </a:rPr>
              <a:t>FuadBalashov/GitHackathon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Shape 892"/>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Now you try!</a:t>
            </a:r>
          </a:p>
        </p:txBody>
      </p:sp>
      <p:sp>
        <p:nvSpPr>
          <p:cNvPr id="893" name="Shape 893"/>
          <p:cNvSpPr txBox="1"/>
          <p:nvPr>
            <p:ph idx="1" type="body"/>
          </p:nvPr>
        </p:nvSpPr>
        <p:spPr>
          <a:xfrm>
            <a:off x="394650" y="1386550"/>
            <a:ext cx="8354700" cy="35523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rtl="0">
              <a:lnSpc>
                <a:spcPct val="100000"/>
              </a:lnSpc>
              <a:spcBef>
                <a:spcPts val="0"/>
              </a:spcBef>
              <a:spcAft>
                <a:spcPts val="1000"/>
              </a:spcAft>
              <a:buNone/>
            </a:pPr>
            <a:r>
              <a:rPr lang="en" sz="2400">
                <a:solidFill>
                  <a:srgbClr val="494949"/>
                </a:solidFill>
              </a:rPr>
              <a:t>A</a:t>
            </a:r>
            <a:r>
              <a:rPr lang="en" sz="2400">
                <a:solidFill>
                  <a:srgbClr val="494949"/>
                </a:solidFill>
              </a:rPr>
              <a:t>dd yourself as a </a:t>
            </a:r>
            <a:r>
              <a:rPr lang="en" sz="2400">
                <a:solidFill>
                  <a:srgbClr val="494949"/>
                </a:solidFill>
              </a:rPr>
              <a:t>participant</a:t>
            </a:r>
            <a:r>
              <a:rPr lang="en" sz="2400">
                <a:solidFill>
                  <a:srgbClr val="494949"/>
                </a:solidFill>
              </a:rPr>
              <a:t> and create your own PR!</a:t>
            </a:r>
          </a:p>
          <a:p>
            <a:pPr indent="0" lvl="0" rtl="0">
              <a:lnSpc>
                <a:spcPct val="100000"/>
              </a:lnSpc>
              <a:spcBef>
                <a:spcPts val="0"/>
              </a:spcBef>
              <a:spcAft>
                <a:spcPts val="1000"/>
              </a:spcAft>
              <a:buNone/>
            </a:pPr>
            <a:r>
              <a:rPr lang="en" sz="2400">
                <a:solidFill>
                  <a:srgbClr val="494949"/>
                </a:solidFill>
              </a:rPr>
              <a:t>Git reference:</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status</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F3F3F3"/>
                </a:highlight>
                <a:latin typeface="Consolas"/>
                <a:ea typeface="Consolas"/>
                <a:cs typeface="Consolas"/>
                <a:sym typeface="Consolas"/>
              </a:rPr>
              <a:t>git checkout -b add-&lt;your-name&gt;-info</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add participants/&lt;YourName&gt;.xml</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commit -m “&lt;your name&gt; information added”</a:t>
            </a:r>
          </a:p>
          <a:p>
            <a:pPr indent="-381000" lvl="0" marL="457200" rtl="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git push origin HEAD</a:t>
            </a:r>
          </a:p>
          <a:p>
            <a:pPr indent="-381000" lvl="0" marL="457200">
              <a:lnSpc>
                <a:spcPct val="115000"/>
              </a:lnSpc>
              <a:spcBef>
                <a:spcPts val="0"/>
              </a:spcBef>
              <a:spcAft>
                <a:spcPts val="0"/>
              </a:spcAft>
              <a:buClr>
                <a:srgbClr val="494949"/>
              </a:buClr>
              <a:buSzPct val="100000"/>
              <a:buFont typeface="Consolas"/>
            </a:pPr>
            <a:r>
              <a:rPr lang="en" sz="2400">
                <a:solidFill>
                  <a:srgbClr val="494949"/>
                </a:solidFill>
                <a:highlight>
                  <a:srgbClr val="EFEFEF"/>
                </a:highlight>
                <a:latin typeface="Consolas"/>
                <a:ea typeface="Consolas"/>
                <a:cs typeface="Consolas"/>
                <a:sym typeface="Consolas"/>
              </a:rPr>
              <a:t>Go to your branch and create a pull request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Shape 898"/>
          <p:cNvSpPr txBox="1"/>
          <p:nvPr/>
        </p:nvSpPr>
        <p:spPr>
          <a:xfrm>
            <a:off x="3272700" y="1518125"/>
            <a:ext cx="13092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lang="en" sz="3600">
                <a:latin typeface="Consolas"/>
                <a:ea typeface="Consolas"/>
                <a:cs typeface="Consolas"/>
                <a:sym typeface="Consolas"/>
              </a:rPr>
              <a:t>Joe</a:t>
            </a:r>
          </a:p>
          <a:p>
            <a:pPr lvl="0" rtl="0">
              <a:spcBef>
                <a:spcPts val="0"/>
              </a:spcBef>
              <a:buNone/>
            </a:pPr>
            <a:r>
              <a:rPr lang="en" sz="3600">
                <a:latin typeface="Consolas"/>
                <a:ea typeface="Consolas"/>
                <a:cs typeface="Consolas"/>
                <a:sym typeface="Consolas"/>
              </a:rPr>
              <a:t>Jane</a:t>
            </a:r>
          </a:p>
          <a:p>
            <a:pPr lvl="0">
              <a:spcBef>
                <a:spcPts val="0"/>
              </a:spcBef>
              <a:buNone/>
            </a:pPr>
            <a:r>
              <a:rPr lang="en" sz="3600">
                <a:latin typeface="Consolas"/>
                <a:ea typeface="Consolas"/>
                <a:cs typeface="Consolas"/>
                <a:sym typeface="Consolas"/>
              </a:rPr>
              <a:t>Dan</a:t>
            </a:r>
          </a:p>
        </p:txBody>
      </p:sp>
      <p:sp>
        <p:nvSpPr>
          <p:cNvPr id="899" name="Shape 899"/>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Intro</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Shape 904"/>
          <p:cNvSpPr txBox="1"/>
          <p:nvPr/>
        </p:nvSpPr>
        <p:spPr>
          <a:xfrm>
            <a:off x="3104475" y="1707600"/>
            <a:ext cx="1309200" cy="26475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05" name="Shape 905"/>
          <p:cNvSpPr txBox="1"/>
          <p:nvPr/>
        </p:nvSpPr>
        <p:spPr>
          <a:xfrm>
            <a:off x="893700" y="1527150"/>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06" name="Shape 906"/>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Changes Git Can Resolve</a:t>
            </a:r>
          </a:p>
        </p:txBody>
      </p:sp>
      <p:sp>
        <p:nvSpPr>
          <p:cNvPr id="907" name="Shape 907"/>
          <p:cNvSpPr txBox="1"/>
          <p:nvPr/>
        </p:nvSpPr>
        <p:spPr>
          <a:xfrm>
            <a:off x="6487375" y="1527150"/>
            <a:ext cx="1466400" cy="30084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08" name="Shape 908"/>
          <p:cNvCxnSpPr>
            <a:stCxn id="904" idx="3"/>
          </p:cNvCxnSpPr>
          <p:nvPr/>
        </p:nvCxnSpPr>
        <p:spPr>
          <a:xfrm flipH="1" rot="10800000">
            <a:off x="4413675" y="3022950"/>
            <a:ext cx="1839900" cy="84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ctrTitle"/>
          </p:nvPr>
        </p:nvSpPr>
        <p:spPr>
          <a:xfrm>
            <a:off x="685800" y="1284149"/>
            <a:ext cx="7772400" cy="1660800"/>
          </a:xfrm>
          <a:prstGeom prst="rect">
            <a:avLst/>
          </a:prstGeom>
        </p:spPr>
        <p:txBody>
          <a:bodyPr anchorCtr="0" anchor="ctr" bIns="91425" lIns="91425" rIns="91425" wrap="square" tIns="91425">
            <a:noAutofit/>
          </a:bodyPr>
          <a:lstStyle/>
          <a:p>
            <a:pPr lvl="0" rtl="0">
              <a:spcBef>
                <a:spcPts val="0"/>
              </a:spcBef>
              <a:buNone/>
            </a:pPr>
            <a:r>
              <a:rPr lang="en" sz="4800">
                <a:solidFill>
                  <a:schemeClr val="lt1"/>
                </a:solidFill>
                <a:latin typeface="Open Sans"/>
                <a:ea typeface="Open Sans"/>
                <a:cs typeface="Open Sans"/>
                <a:sym typeface="Open Sans"/>
              </a:rPr>
              <a:t>Wh</a:t>
            </a:r>
            <a:r>
              <a:rPr lang="en" sz="4800">
                <a:solidFill>
                  <a:schemeClr val="lt1"/>
                </a:solidFill>
                <a:latin typeface="Open Sans"/>
                <a:ea typeface="Open Sans"/>
                <a:cs typeface="Open Sans"/>
                <a:sym typeface="Open Sans"/>
              </a:rPr>
              <a:t>y do version control systems even exist?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Shape 913"/>
          <p:cNvSpPr txBox="1"/>
          <p:nvPr/>
        </p:nvSpPr>
        <p:spPr>
          <a:xfrm>
            <a:off x="2469600" y="1518125"/>
            <a:ext cx="1309200" cy="26475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14" name="Shape 914"/>
          <p:cNvSpPr txBox="1"/>
          <p:nvPr/>
        </p:nvSpPr>
        <p:spPr>
          <a:xfrm>
            <a:off x="596425" y="15187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5" name="Shape 915"/>
          <p:cNvSpPr txBox="1"/>
          <p:nvPr/>
        </p:nvSpPr>
        <p:spPr>
          <a:xfrm>
            <a:off x="4185575" y="15187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16" name="Shape 916"/>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More Than One Change</a:t>
            </a:r>
          </a:p>
        </p:txBody>
      </p:sp>
      <p:sp>
        <p:nvSpPr>
          <p:cNvPr id="917" name="Shape 917"/>
          <p:cNvSpPr txBox="1"/>
          <p:nvPr/>
        </p:nvSpPr>
        <p:spPr>
          <a:xfrm>
            <a:off x="7231550" y="1313375"/>
            <a:ext cx="1679100" cy="3417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wrap="square" tIns="91425">
            <a:noAutofit/>
          </a:bodyPr>
          <a:lstStyle/>
          <a:p>
            <a:pPr lvl="0">
              <a:spcBef>
                <a:spcPts val="0"/>
              </a:spcBef>
              <a:buNone/>
            </a:pPr>
            <a:r>
              <a:rPr lang="en" sz="3600">
                <a:latin typeface="Consolas"/>
                <a:ea typeface="Consolas"/>
                <a:cs typeface="Consolas"/>
                <a:sym typeface="Consolas"/>
              </a:rPr>
              <a:t>Jill</a:t>
            </a:r>
          </a:p>
          <a:p>
            <a:pPr lvl="0" rtl="0">
              <a:spcBef>
                <a:spcPts val="0"/>
              </a:spcBef>
              <a:buClr>
                <a:schemeClr val="dk1"/>
              </a:buClr>
              <a:buSzPct val="30555"/>
              <a:buFont typeface="Arial"/>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cxnSp>
        <p:nvCxnSpPr>
          <p:cNvPr id="918" name="Shape 918"/>
          <p:cNvCxnSpPr/>
          <p:nvPr/>
        </p:nvCxnSpPr>
        <p:spPr>
          <a:xfrm flipH="1" rot="10800000">
            <a:off x="6127075" y="3022950"/>
            <a:ext cx="974700" cy="90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Shape 923"/>
          <p:cNvSpPr txBox="1"/>
          <p:nvPr/>
        </p:nvSpPr>
        <p:spPr>
          <a:xfrm>
            <a:off x="3272700" y="1518125"/>
            <a:ext cx="1309200" cy="26475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Jill</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a:p>
            <a:pPr lvl="0" rtl="0">
              <a:spcBef>
                <a:spcPts val="0"/>
              </a:spcBef>
              <a:buNone/>
            </a:pPr>
            <a:r>
              <a:t/>
            </a:r>
            <a:endParaRPr sz="3600">
              <a:latin typeface="Consolas"/>
              <a:ea typeface="Consolas"/>
              <a:cs typeface="Consolas"/>
              <a:sym typeface="Consolas"/>
            </a:endParaRPr>
          </a:p>
        </p:txBody>
      </p:sp>
      <p:sp>
        <p:nvSpPr>
          <p:cNvPr id="924" name="Shape 924"/>
          <p:cNvSpPr txBox="1"/>
          <p:nvPr/>
        </p:nvSpPr>
        <p:spPr>
          <a:xfrm>
            <a:off x="1061875" y="1518125"/>
            <a:ext cx="14664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5" name="Shape 925"/>
          <p:cNvSpPr txBox="1"/>
          <p:nvPr/>
        </p:nvSpPr>
        <p:spPr>
          <a:xfrm>
            <a:off x="5202225" y="1518125"/>
            <a:ext cx="1679100" cy="3008400"/>
          </a:xfrm>
          <a:prstGeom prst="rect">
            <a:avLst/>
          </a:prstGeom>
          <a:noFill/>
          <a:ln cap="flat" cmpd="sng" w="9525">
            <a:solidFill>
              <a:srgbClr val="000000"/>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26" name="Shape 926"/>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Changes in the Same Place</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Shape 931"/>
          <p:cNvSpPr txBox="1"/>
          <p:nvPr/>
        </p:nvSpPr>
        <p:spPr>
          <a:xfrm>
            <a:off x="838350"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2" name="Shape 932"/>
          <p:cNvSpPr txBox="1"/>
          <p:nvPr/>
        </p:nvSpPr>
        <p:spPr>
          <a:xfrm>
            <a:off x="2595725"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3" name="Shape 933"/>
          <p:cNvSpPr txBox="1"/>
          <p:nvPr/>
        </p:nvSpPr>
        <p:spPr>
          <a:xfrm>
            <a:off x="5759525"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4" name="Shape 934"/>
          <p:cNvSpPr txBox="1"/>
          <p:nvPr/>
        </p:nvSpPr>
        <p:spPr>
          <a:xfrm>
            <a:off x="4281875"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35" name="Shape 935"/>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Permutations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Shape 940"/>
          <p:cNvSpPr txBox="1"/>
          <p:nvPr/>
        </p:nvSpPr>
        <p:spPr>
          <a:xfrm>
            <a:off x="838350"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1" name="Shape 941"/>
          <p:cNvSpPr txBox="1"/>
          <p:nvPr/>
        </p:nvSpPr>
        <p:spPr>
          <a:xfrm>
            <a:off x="5759525"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2" name="Shape 942"/>
          <p:cNvSpPr txBox="1"/>
          <p:nvPr/>
        </p:nvSpPr>
        <p:spPr>
          <a:xfrm>
            <a:off x="4281875" y="1518125"/>
            <a:ext cx="1590600" cy="2647500"/>
          </a:xfrm>
          <a:prstGeom prst="rect">
            <a:avLst/>
          </a:prstGeom>
          <a:noFill/>
          <a:ln>
            <a:noFill/>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3" name="Shape 943"/>
          <p:cNvSpPr txBox="1"/>
          <p:nvPr/>
        </p:nvSpPr>
        <p:spPr>
          <a:xfrm>
            <a:off x="2595725" y="1518125"/>
            <a:ext cx="1590600" cy="3444900"/>
          </a:xfrm>
          <a:prstGeom prst="rect">
            <a:avLst/>
          </a:prstGeom>
          <a:noFill/>
          <a:ln cap="flat" cmpd="sng" w="9525">
            <a:solidFill>
              <a:srgbClr val="6AA84F"/>
            </a:solidFill>
            <a:prstDash val="dash"/>
            <a:round/>
            <a:headEnd len="med" w="med" type="none"/>
            <a:tailEnd len="med" w="med" type="none"/>
          </a:ln>
        </p:spPr>
        <p:txBody>
          <a:bodyPr anchorCtr="0" anchor="t" bIns="91425" lIns="91425" rIns="91425" wrap="square" tIns="91425">
            <a:noAutofit/>
          </a:bodyPr>
          <a:lstStyle/>
          <a:p>
            <a:pPr lvl="0" rtl="0">
              <a:spcBef>
                <a:spcPts val="0"/>
              </a:spcBef>
              <a:buNone/>
            </a:pPr>
            <a:r>
              <a:rPr lang="en" sz="3600">
                <a:latin typeface="Consolas"/>
                <a:ea typeface="Consolas"/>
                <a:cs typeface="Consolas"/>
                <a:sym typeface="Consolas"/>
              </a:rPr>
              <a:t>Jill</a:t>
            </a:r>
          </a:p>
          <a:p>
            <a:pPr lvl="0" rtl="0">
              <a:spcBef>
                <a:spcPts val="0"/>
              </a:spcBef>
              <a:buNone/>
            </a:pPr>
            <a:r>
              <a:rPr b="1" lang="en" sz="3600">
                <a:solidFill>
                  <a:srgbClr val="FF9715"/>
                </a:solidFill>
                <a:latin typeface="Consolas"/>
                <a:ea typeface="Consolas"/>
                <a:cs typeface="Consolas"/>
                <a:sym typeface="Consolas"/>
              </a:rPr>
              <a:t>Linda</a:t>
            </a:r>
          </a:p>
          <a:p>
            <a:pPr lvl="0" rtl="0">
              <a:spcBef>
                <a:spcPts val="0"/>
              </a:spcBef>
              <a:buNone/>
            </a:pPr>
            <a:r>
              <a:rPr b="1" lang="en" sz="3600">
                <a:solidFill>
                  <a:schemeClr val="accent1"/>
                </a:solidFill>
                <a:latin typeface="Consolas"/>
                <a:ea typeface="Consolas"/>
                <a:cs typeface="Consolas"/>
                <a:sym typeface="Consolas"/>
              </a:rPr>
              <a:t>Kevin</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Joe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Jane</a:t>
            </a:r>
          </a:p>
          <a:p>
            <a:pPr lvl="0" rtl="0">
              <a:spcBef>
                <a:spcPts val="0"/>
              </a:spcBef>
              <a:buClr>
                <a:schemeClr val="dk1"/>
              </a:buClr>
              <a:buSzPct val="30555"/>
              <a:buFont typeface="Arial"/>
              <a:buNone/>
            </a:pPr>
            <a:r>
              <a:rPr lang="en" sz="3600">
                <a:solidFill>
                  <a:schemeClr val="dk1"/>
                </a:solidFill>
                <a:latin typeface="Consolas"/>
                <a:ea typeface="Consolas"/>
                <a:cs typeface="Consolas"/>
                <a:sym typeface="Consolas"/>
              </a:rPr>
              <a:t>Dan</a:t>
            </a:r>
          </a:p>
        </p:txBody>
      </p:sp>
      <p:sp>
        <p:nvSpPr>
          <p:cNvPr id="944" name="Shape 944"/>
          <p:cNvSpPr/>
          <p:nvPr/>
        </p:nvSpPr>
        <p:spPr>
          <a:xfrm>
            <a:off x="4281875"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45" name="Shape 945"/>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What We Don't Want</a:t>
            </a:r>
          </a:p>
        </p:txBody>
      </p:sp>
      <p:sp>
        <p:nvSpPr>
          <p:cNvPr id="946" name="Shape 946"/>
          <p:cNvSpPr/>
          <p:nvPr/>
        </p:nvSpPr>
        <p:spPr>
          <a:xfrm>
            <a:off x="0" y="1821425"/>
            <a:ext cx="2817900" cy="2657700"/>
          </a:xfrm>
          <a:prstGeom prst="mathMultiply">
            <a:avLst>
              <a:gd fmla="val 23520" name="adj1"/>
            </a:avLst>
          </a:prstGeom>
          <a:solidFill>
            <a:srgbClr val="99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Shape 951"/>
          <p:cNvSpPr/>
          <p:nvPr/>
        </p:nvSpPr>
        <p:spPr>
          <a:xfrm>
            <a:off x="3584462" y="1063400"/>
            <a:ext cx="2124600" cy="6066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sz="2400"/>
              <a:t>Initial Names</a:t>
            </a:r>
          </a:p>
        </p:txBody>
      </p:sp>
      <p:sp>
        <p:nvSpPr>
          <p:cNvPr id="952" name="Shape 952"/>
          <p:cNvSpPr/>
          <p:nvPr/>
        </p:nvSpPr>
        <p:spPr>
          <a:xfrm>
            <a:off x="5900783" y="2436361"/>
            <a:ext cx="1741319" cy="606499"/>
          </a:xfrm>
          <a:prstGeom prst="roundRect">
            <a:avLst>
              <a:gd fmla="val 16667" name="adj"/>
            </a:avLst>
          </a:prstGeom>
          <a:solidFill>
            <a:schemeClr val="accent1"/>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Kevin</a:t>
            </a:r>
          </a:p>
        </p:txBody>
      </p:sp>
      <p:sp>
        <p:nvSpPr>
          <p:cNvPr id="953" name="Shape 953"/>
          <p:cNvSpPr/>
          <p:nvPr/>
        </p:nvSpPr>
        <p:spPr>
          <a:xfrm>
            <a:off x="1651408" y="2436362"/>
            <a:ext cx="1741319" cy="606499"/>
          </a:xfrm>
          <a:prstGeom prst="roundRect">
            <a:avLst>
              <a:gd fmla="val 16667" name="adj"/>
            </a:avLst>
          </a:prstGeom>
          <a:solidFill>
            <a:srgbClr val="FF9715"/>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Linda</a:t>
            </a:r>
          </a:p>
        </p:txBody>
      </p:sp>
      <p:sp>
        <p:nvSpPr>
          <p:cNvPr id="954" name="Shape 954"/>
          <p:cNvSpPr/>
          <p:nvPr/>
        </p:nvSpPr>
        <p:spPr>
          <a:xfrm>
            <a:off x="3776095" y="4230528"/>
            <a:ext cx="1741319" cy="606499"/>
          </a:xfrm>
          <a:prstGeom prst="roundRect">
            <a:avLst>
              <a:gd fmla="val 16667" name="adj"/>
            </a:avLst>
          </a:prstGeom>
          <a:solidFill>
            <a:schemeClr val="accen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Merge!</a:t>
            </a:r>
          </a:p>
        </p:txBody>
      </p:sp>
      <p:cxnSp>
        <p:nvCxnSpPr>
          <p:cNvPr id="955" name="Shape 955"/>
          <p:cNvCxnSpPr>
            <a:stCxn id="953" idx="0"/>
            <a:endCxn id="951" idx="2"/>
          </p:cNvCxnSpPr>
          <p:nvPr/>
        </p:nvCxnSpPr>
        <p:spPr>
          <a:xfrm flipH="1" rot="10800000">
            <a:off x="2522068" y="1669862"/>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56" name="Shape 956"/>
          <p:cNvCxnSpPr>
            <a:stCxn id="952" idx="0"/>
            <a:endCxn id="951" idx="2"/>
          </p:cNvCxnSpPr>
          <p:nvPr/>
        </p:nvCxnSpPr>
        <p:spPr>
          <a:xfrm rot="10800000">
            <a:off x="4646843" y="1669861"/>
            <a:ext cx="2124600" cy="766500"/>
          </a:xfrm>
          <a:prstGeom prst="straightConnector1">
            <a:avLst/>
          </a:prstGeom>
          <a:noFill/>
          <a:ln cap="flat" cmpd="sng" w="28575">
            <a:solidFill>
              <a:schemeClr val="dk2"/>
            </a:solidFill>
            <a:prstDash val="solid"/>
            <a:round/>
            <a:headEnd len="lg" w="lg" type="none"/>
            <a:tailEnd len="lg" w="lg" type="triangle"/>
          </a:ln>
        </p:spPr>
      </p:cxnSp>
      <p:cxnSp>
        <p:nvCxnSpPr>
          <p:cNvPr id="957" name="Shape 957"/>
          <p:cNvCxnSpPr>
            <a:stCxn id="954" idx="0"/>
            <a:endCxn id="953" idx="2"/>
          </p:cNvCxnSpPr>
          <p:nvPr/>
        </p:nvCxnSpPr>
        <p:spPr>
          <a:xfrm rot="10800000">
            <a:off x="2522155" y="3042828"/>
            <a:ext cx="2124600" cy="1187700"/>
          </a:xfrm>
          <a:prstGeom prst="straightConnector1">
            <a:avLst/>
          </a:prstGeom>
          <a:noFill/>
          <a:ln cap="flat" cmpd="sng" w="28575">
            <a:solidFill>
              <a:schemeClr val="dk2"/>
            </a:solidFill>
            <a:prstDash val="solid"/>
            <a:round/>
            <a:headEnd len="lg" w="lg" type="none"/>
            <a:tailEnd len="lg" w="lg" type="triangle"/>
          </a:ln>
        </p:spPr>
      </p:cxnSp>
      <p:sp>
        <p:nvSpPr>
          <p:cNvPr id="958" name="Shape 958"/>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Merging: Commits and Parents</a:t>
            </a:r>
          </a:p>
        </p:txBody>
      </p:sp>
      <p:cxnSp>
        <p:nvCxnSpPr>
          <p:cNvPr id="959" name="Shape 959"/>
          <p:cNvCxnSpPr>
            <a:stCxn id="954" idx="0"/>
            <a:endCxn id="952" idx="2"/>
          </p:cNvCxnSpPr>
          <p:nvPr/>
        </p:nvCxnSpPr>
        <p:spPr>
          <a:xfrm flipH="1" rot="10800000">
            <a:off x="4646755" y="3042828"/>
            <a:ext cx="2124600" cy="11877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Shape 964"/>
          <p:cNvSpPr txBox="1"/>
          <p:nvPr>
            <p:ph idx="1" type="body"/>
          </p:nvPr>
        </p:nvSpPr>
        <p:spPr>
          <a:xfrm>
            <a:off x="820450" y="1122010"/>
            <a:ext cx="7704900" cy="3572400"/>
          </a:xfrm>
          <a:prstGeom prst="rect">
            <a:avLst/>
          </a:prstGeom>
        </p:spPr>
        <p:txBody>
          <a:bodyPr anchorCtr="0" anchor="t" bIns="91425" lIns="91425" rIns="91425" wrap="square"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the fun fact section of the participants list didn’t get populated. Let’s fix that!</a:t>
            </a:r>
          </a:p>
          <a:p>
            <a:pPr indent="-368300" lvl="0" marL="457200" rtl="0">
              <a:lnSpc>
                <a:spcPct val="115000"/>
              </a:lnSpc>
              <a:spcBef>
                <a:spcPts val="0"/>
              </a:spcBef>
              <a:buClr>
                <a:srgbClr val="494949"/>
              </a:buClr>
              <a:buSzPct val="100000"/>
              <a:buAutoNum type="arabicPeriod"/>
            </a:pPr>
            <a:r>
              <a:rPr lang="en" sz="2200">
                <a:solidFill>
                  <a:srgbClr val="494949"/>
                </a:solidFill>
              </a:rPr>
              <a:t>Checkout a new branch</a:t>
            </a:r>
          </a:p>
          <a:p>
            <a:pPr lvl="0" rtl="0">
              <a:lnSpc>
                <a:spcPct val="115000"/>
              </a:lnSpc>
              <a:spcBef>
                <a:spcPts val="0"/>
              </a:spcBef>
              <a:buClr>
                <a:srgbClr val="000000"/>
              </a:buClr>
              <a:buSzPct val="50000"/>
              <a:buFont typeface="Arial"/>
              <a:buNone/>
            </a:pPr>
            <a:r>
              <a:rPr lang="en" sz="2200">
                <a:solidFill>
                  <a:srgbClr val="494949"/>
                </a:solidFill>
              </a:rPr>
              <a:t>		</a:t>
            </a:r>
            <a:r>
              <a:rPr lang="en" sz="2200">
                <a:solidFill>
                  <a:srgbClr val="494949"/>
                </a:solidFill>
                <a:highlight>
                  <a:srgbClr val="EFEFEF"/>
                </a:highlight>
              </a:rPr>
              <a:t>git checkout -b fixMergeConflict</a:t>
            </a: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Camelcase (“funfact” → “funFact”) in your </a:t>
            </a:r>
            <a:r>
              <a:rPr lang="en" sz="2400">
                <a:solidFill>
                  <a:srgbClr val="494949"/>
                </a:solidFill>
                <a:highlight>
                  <a:srgbClr val="EFEFEF"/>
                </a:highlight>
                <a:latin typeface="Consolas"/>
                <a:ea typeface="Consolas"/>
                <a:cs typeface="Consolas"/>
                <a:sym typeface="Consolas"/>
              </a:rPr>
              <a:t>participants/&lt;YourName&gt;.xml</a:t>
            </a:r>
            <a:r>
              <a:rPr lang="en" sz="2400">
                <a:solidFill>
                  <a:srgbClr val="494949"/>
                </a:solidFill>
              </a:rPr>
              <a:t> file so that it appears correctly in the html file.</a:t>
            </a:r>
          </a:p>
          <a:p>
            <a:pPr indent="-381000" lvl="0" marL="457200" rtl="0">
              <a:lnSpc>
                <a:spcPct val="115000"/>
              </a:lnSpc>
              <a:spcBef>
                <a:spcPts val="0"/>
              </a:spcBef>
              <a:spcAft>
                <a:spcPts val="1000"/>
              </a:spcAft>
              <a:buClr>
                <a:srgbClr val="494949"/>
              </a:buClr>
              <a:buSzPct val="100000"/>
              <a:buFont typeface="Consolas"/>
              <a:buAutoNum type="arabicPeriod"/>
            </a:pPr>
            <a:r>
              <a:rPr lang="en" sz="2400">
                <a:solidFill>
                  <a:srgbClr val="494949"/>
                </a:solidFill>
              </a:rPr>
              <a:t>Add, commit, and push your changes. Then make a new PR against: </a:t>
            </a:r>
            <a:r>
              <a:rPr lang="en" sz="2400" u="sng">
                <a:solidFill>
                  <a:schemeClr val="hlink"/>
                </a:solidFill>
                <a:hlinkClick r:id="rId3"/>
              </a:rPr>
              <a:t>FuadBalashov/GitHackathon</a:t>
            </a:r>
          </a:p>
        </p:txBody>
      </p:sp>
      <p:sp>
        <p:nvSpPr>
          <p:cNvPr id="965" name="Shape 965"/>
          <p:cNvSpPr txBox="1"/>
          <p:nvPr/>
        </p:nvSpPr>
        <p:spPr>
          <a:xfrm>
            <a:off x="7545648" y="680236"/>
            <a:ext cx="1580700" cy="532500"/>
          </a:xfrm>
          <a:prstGeom prst="rect">
            <a:avLst/>
          </a:prstGeom>
          <a:noFill/>
          <a:ln>
            <a:noFill/>
          </a:ln>
        </p:spPr>
        <p:txBody>
          <a:bodyPr anchorCtr="0" anchor="t" bIns="91425" lIns="91425" rIns="91425" wrap="square"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66" name="Shape 966"/>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Fixing a bug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Shape 971"/>
          <p:cNvSpPr txBox="1"/>
          <p:nvPr>
            <p:ph idx="1" type="body"/>
          </p:nvPr>
        </p:nvSpPr>
        <p:spPr>
          <a:xfrm>
            <a:off x="829350" y="1274375"/>
            <a:ext cx="7704900" cy="3438300"/>
          </a:xfrm>
          <a:prstGeom prst="rect">
            <a:avLst/>
          </a:prstGeom>
        </p:spPr>
        <p:txBody>
          <a:bodyPr anchorCtr="0" anchor="t" bIns="91425" lIns="91425" rIns="91425" wrap="square"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It looks like someone has updated all of the participant.xml files on the master branch.</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resolve this conflict we have to pull the master branch and update our local branches with the latest changes.</a:t>
            </a:r>
          </a:p>
          <a:p>
            <a:pPr indent="-69850" lvl="0" marL="0" rtl="0">
              <a:lnSpc>
                <a:spcPct val="115000"/>
              </a:lnSpc>
              <a:spcBef>
                <a:spcPts val="0"/>
              </a:spcBef>
              <a:buClr>
                <a:srgbClr val="000000"/>
              </a:buClr>
              <a:buSzPct val="45833"/>
              <a:buFont typeface="Arial"/>
              <a:buNone/>
            </a:pPr>
            <a:r>
              <a:t/>
            </a:r>
            <a:endParaRPr sz="2400">
              <a:solidFill>
                <a:srgbClr val="494949"/>
              </a:solidFill>
            </a:endParaRPr>
          </a:p>
          <a:p>
            <a:pPr indent="-69850" lvl="0" marL="0" rtl="0">
              <a:lnSpc>
                <a:spcPct val="115000"/>
              </a:lnSpc>
              <a:spcBef>
                <a:spcPts val="0"/>
              </a:spcBef>
              <a:buClr>
                <a:srgbClr val="000000"/>
              </a:buClr>
              <a:buSzPct val="45833"/>
              <a:buFont typeface="Arial"/>
              <a:buNone/>
            </a:pPr>
            <a:r>
              <a:rPr lang="en" sz="2400">
                <a:solidFill>
                  <a:srgbClr val="494949"/>
                </a:solidFill>
              </a:rPr>
              <a:t>To pull the master branch we will have to add a new remote!</a:t>
            </a:r>
          </a:p>
        </p:txBody>
      </p:sp>
      <p:sp>
        <p:nvSpPr>
          <p:cNvPr id="972" name="Shape 972"/>
          <p:cNvSpPr txBox="1"/>
          <p:nvPr/>
        </p:nvSpPr>
        <p:spPr>
          <a:xfrm>
            <a:off x="7545648" y="680236"/>
            <a:ext cx="1580700" cy="532500"/>
          </a:xfrm>
          <a:prstGeom prst="rect">
            <a:avLst/>
          </a:prstGeom>
          <a:noFill/>
          <a:ln>
            <a:noFill/>
          </a:ln>
        </p:spPr>
        <p:txBody>
          <a:bodyPr anchorCtr="0" anchor="t" bIns="91425" lIns="91425" rIns="91425" wrap="square" tIns="91425">
            <a:noAutofit/>
          </a:bodyPr>
          <a:lstStyle/>
          <a:p>
            <a:pPr lvl="0" rtl="0">
              <a:spcBef>
                <a:spcPts val="0"/>
              </a:spcBef>
              <a:buNone/>
            </a:pPr>
            <a:r>
              <a:rPr b="1" lang="en" sz="3000">
                <a:solidFill>
                  <a:srgbClr val="FFFFFF"/>
                </a:solidFill>
                <a:latin typeface="Open Sans"/>
                <a:ea typeface="Open Sans"/>
                <a:cs typeface="Open Sans"/>
                <a:sym typeface="Open Sans"/>
              </a:rPr>
              <a:t>15 min</a:t>
            </a:r>
          </a:p>
        </p:txBody>
      </p:sp>
      <p:sp>
        <p:nvSpPr>
          <p:cNvPr id="973" name="Shape 973"/>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Merge Conflict!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Shape 978"/>
          <p:cNvSpPr txBox="1"/>
          <p:nvPr>
            <p:ph idx="1" type="body"/>
          </p:nvPr>
        </p:nvSpPr>
        <p:spPr>
          <a:xfrm>
            <a:off x="893700" y="806725"/>
            <a:ext cx="7704900" cy="3036300"/>
          </a:xfrm>
          <a:prstGeom prst="rect">
            <a:avLst/>
          </a:prstGeom>
        </p:spPr>
        <p:txBody>
          <a:bodyPr anchorCtr="0" anchor="t" bIns="91425" lIns="91425" rIns="91425" wrap="square" tIns="91425">
            <a:noAutofit/>
          </a:bodyPr>
          <a:lstStyle/>
          <a:p>
            <a:pPr indent="-69850" lvl="0" marL="0" rtl="0">
              <a:lnSpc>
                <a:spcPct val="115000"/>
              </a:lnSpc>
              <a:spcBef>
                <a:spcPts val="0"/>
              </a:spcBef>
              <a:buClr>
                <a:srgbClr val="000000"/>
              </a:buClr>
              <a:buSzPct val="45833"/>
              <a:buFont typeface="Arial"/>
              <a:buNone/>
            </a:pPr>
            <a:r>
              <a:rPr lang="en" sz="2400">
                <a:solidFill>
                  <a:srgbClr val="494949"/>
                </a:solidFill>
              </a:rPr>
              <a:t>We need to add Fuad’s github repository as a remote to fetch his code so that we can resolve the merge conflict.</a:t>
            </a:r>
          </a:p>
          <a:p>
            <a:pPr lvl="0" rtl="0">
              <a:lnSpc>
                <a:spcPct val="115000"/>
              </a:lnSpc>
              <a:spcBef>
                <a:spcPts val="0"/>
              </a:spcBef>
              <a:buClr>
                <a:srgbClr val="000000"/>
              </a:buClr>
              <a:buSzPct val="110000"/>
              <a:buFont typeface="Arial"/>
              <a:buNone/>
            </a:pPr>
            <a:r>
              <a:t/>
            </a:r>
            <a:endParaRPr sz="1000">
              <a:solidFill>
                <a:srgbClr val="494949"/>
              </a:solidFill>
            </a:endParaRPr>
          </a:p>
          <a:p>
            <a:pPr indent="-381000" lvl="0" marL="457200" rtl="0">
              <a:lnSpc>
                <a:spcPct val="115000"/>
              </a:lnSpc>
              <a:spcBef>
                <a:spcPts val="0"/>
              </a:spcBef>
              <a:spcAft>
                <a:spcPts val="1000"/>
              </a:spcAft>
              <a:buClr>
                <a:srgbClr val="494949"/>
              </a:buClr>
              <a:buSzPct val="100000"/>
              <a:buAutoNum type="arabicPeriod"/>
            </a:pPr>
            <a:r>
              <a:rPr lang="en" sz="2400">
                <a:solidFill>
                  <a:srgbClr val="494949"/>
                </a:solidFill>
              </a:rPr>
              <a:t>Add Fuad’s branch as a remote like this:</a:t>
            </a:r>
          </a:p>
          <a:p>
            <a:pPr indent="0" lvl="0" rtl="0">
              <a:lnSpc>
                <a:spcPct val="115000"/>
              </a:lnSpc>
              <a:spcBef>
                <a:spcPts val="0"/>
              </a:spcBef>
              <a:spcAft>
                <a:spcPts val="1000"/>
              </a:spcAft>
              <a:buNone/>
            </a:pPr>
            <a:r>
              <a:t/>
            </a:r>
            <a:endParaRPr sz="1800">
              <a:solidFill>
                <a:srgbClr val="494949"/>
              </a:solidFill>
              <a:latin typeface="Consolas"/>
              <a:ea typeface="Consolas"/>
              <a:cs typeface="Consolas"/>
              <a:sym typeface="Consolas"/>
            </a:endParaRPr>
          </a:p>
          <a:p>
            <a:pPr indent="-381000" lvl="0" marL="457200" rtl="0">
              <a:lnSpc>
                <a:spcPct val="115000"/>
              </a:lnSpc>
              <a:spcBef>
                <a:spcPts val="0"/>
              </a:spcBef>
              <a:buClr>
                <a:srgbClr val="494949"/>
              </a:buClr>
              <a:buSzPct val="100000"/>
              <a:buAutoNum type="arabicPeriod"/>
            </a:pPr>
            <a:r>
              <a:rPr lang="en" sz="2400">
                <a:solidFill>
                  <a:srgbClr val="494949"/>
                </a:solidFill>
              </a:rPr>
              <a:t>Fetch master to get the latest updates:</a:t>
            </a:r>
            <a:br>
              <a:rPr lang="en" sz="2400">
                <a:solidFill>
                  <a:srgbClr val="494949"/>
                </a:solidFill>
              </a:rPr>
            </a:br>
          </a:p>
          <a:p>
            <a:pPr indent="0" lvl="0" rtl="0">
              <a:lnSpc>
                <a:spcPct val="115000"/>
              </a:lnSpc>
              <a:spcBef>
                <a:spcPts val="0"/>
              </a:spcBef>
              <a:buNone/>
            </a:pPr>
            <a:r>
              <a:t/>
            </a:r>
            <a:endParaRPr sz="2400">
              <a:solidFill>
                <a:srgbClr val="494949"/>
              </a:solidFill>
              <a:highlight>
                <a:srgbClr val="EFEFEF"/>
              </a:highlight>
              <a:latin typeface="Consolas"/>
              <a:ea typeface="Consolas"/>
              <a:cs typeface="Consolas"/>
              <a:sym typeface="Consolas"/>
            </a:endParaRPr>
          </a:p>
        </p:txBody>
      </p:sp>
      <p:sp>
        <p:nvSpPr>
          <p:cNvPr id="979" name="Shape 979"/>
          <p:cNvSpPr txBox="1"/>
          <p:nvPr>
            <p:ph type="title"/>
          </p:nvPr>
        </p:nvSpPr>
        <p:spPr>
          <a:xfrm>
            <a:off x="893700" y="206000"/>
            <a:ext cx="79755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Adding a New Remote</a:t>
            </a:r>
          </a:p>
        </p:txBody>
      </p:sp>
      <p:sp>
        <p:nvSpPr>
          <p:cNvPr id="980" name="Shape 980"/>
          <p:cNvSpPr txBox="1"/>
          <p:nvPr/>
        </p:nvSpPr>
        <p:spPr>
          <a:xfrm>
            <a:off x="1357663" y="3235200"/>
            <a:ext cx="5732100" cy="1269000"/>
          </a:xfrm>
          <a:prstGeom prst="rect">
            <a:avLst/>
          </a:prstGeom>
          <a:noFill/>
          <a:ln>
            <a:noFill/>
          </a:ln>
        </p:spPr>
        <p:txBody>
          <a:bodyPr anchorCtr="0" anchor="ctr" bIns="91425" lIns="91425" rIns="91425" wrap="square" tIns="91425">
            <a:noAutofit/>
          </a:bodyPr>
          <a:lstStyle/>
          <a:p>
            <a:pPr lvl="0" rtl="0">
              <a:lnSpc>
                <a:spcPct val="115000"/>
              </a:lnSpc>
              <a:spcBef>
                <a:spcPts val="0"/>
              </a:spcBef>
              <a:buNone/>
            </a:pPr>
            <a:r>
              <a:rPr lang="en" sz="2400">
                <a:solidFill>
                  <a:srgbClr val="494949"/>
                </a:solidFill>
                <a:highlight>
                  <a:srgbClr val="EFEFEF"/>
                </a:highlight>
                <a:latin typeface="Consolas"/>
                <a:ea typeface="Consolas"/>
                <a:cs typeface="Consolas"/>
                <a:sym typeface="Consolas"/>
              </a:rPr>
              <a:t>git fetch </a:t>
            </a:r>
            <a:r>
              <a:rPr lang="en" sz="2400">
                <a:solidFill>
                  <a:srgbClr val="494949"/>
                </a:solidFill>
                <a:highlight>
                  <a:srgbClr val="EFEFEF"/>
                </a:highlight>
                <a:latin typeface="Consolas"/>
                <a:ea typeface="Consolas"/>
                <a:cs typeface="Consolas"/>
                <a:sym typeface="Consolas"/>
              </a:rPr>
              <a:t>appian</a:t>
            </a:r>
            <a:r>
              <a:rPr lang="en" sz="2400">
                <a:solidFill>
                  <a:srgbClr val="494949"/>
                </a:solidFill>
                <a:highlight>
                  <a:srgbClr val="EFEFEF"/>
                </a:highlight>
                <a:latin typeface="Consolas"/>
                <a:ea typeface="Consolas"/>
                <a:cs typeface="Consolas"/>
                <a:sym typeface="Consolas"/>
              </a:rPr>
              <a:t> master</a:t>
            </a:r>
          </a:p>
          <a:p>
            <a:pPr lvl="0" rtl="0">
              <a:lnSpc>
                <a:spcPct val="115000"/>
              </a:lnSpc>
              <a:spcBef>
                <a:spcPts val="0"/>
              </a:spcBef>
              <a:buNone/>
            </a:pPr>
            <a:r>
              <a:rPr lang="en" sz="2400">
                <a:solidFill>
                  <a:srgbClr val="494949"/>
                </a:solidFill>
                <a:highlight>
                  <a:srgbClr val="EFEFEF"/>
                </a:highlight>
                <a:latin typeface="Consolas"/>
                <a:ea typeface="Consolas"/>
                <a:cs typeface="Consolas"/>
                <a:sym typeface="Consolas"/>
              </a:rPr>
              <a:t>git pull </a:t>
            </a:r>
            <a:r>
              <a:rPr lang="en" sz="2400">
                <a:solidFill>
                  <a:srgbClr val="494949"/>
                </a:solidFill>
                <a:highlight>
                  <a:srgbClr val="EFEFEF"/>
                </a:highlight>
                <a:latin typeface="Consolas"/>
                <a:ea typeface="Consolas"/>
                <a:cs typeface="Consolas"/>
                <a:sym typeface="Consolas"/>
              </a:rPr>
              <a:t>appian</a:t>
            </a:r>
            <a:r>
              <a:rPr lang="en" sz="2400">
                <a:solidFill>
                  <a:srgbClr val="494949"/>
                </a:solidFill>
                <a:highlight>
                  <a:srgbClr val="EFEFEF"/>
                </a:highlight>
                <a:latin typeface="Consolas"/>
                <a:ea typeface="Consolas"/>
                <a:cs typeface="Consolas"/>
                <a:sym typeface="Consolas"/>
              </a:rPr>
              <a:t> master</a:t>
            </a:r>
          </a:p>
        </p:txBody>
      </p:sp>
      <p:sp>
        <p:nvSpPr>
          <p:cNvPr id="981" name="Shape 981"/>
          <p:cNvSpPr txBox="1"/>
          <p:nvPr/>
        </p:nvSpPr>
        <p:spPr>
          <a:xfrm>
            <a:off x="489300" y="2377625"/>
            <a:ext cx="8513700" cy="642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700">
                <a:solidFill>
                  <a:srgbClr val="494949"/>
                </a:solidFill>
                <a:highlight>
                  <a:srgbClr val="EFEFEF"/>
                </a:highlight>
                <a:latin typeface="Consolas"/>
                <a:ea typeface="Consolas"/>
                <a:cs typeface="Consolas"/>
                <a:sym typeface="Consolas"/>
              </a:rPr>
              <a:t>git remote add ap</a:t>
            </a:r>
            <a:r>
              <a:rPr lang="en" sz="1700">
                <a:solidFill>
                  <a:srgbClr val="494949"/>
                </a:solidFill>
                <a:highlight>
                  <a:srgbClr val="EFEFEF"/>
                </a:highlight>
                <a:latin typeface="Consolas"/>
                <a:ea typeface="Consolas"/>
                <a:cs typeface="Consolas"/>
                <a:sym typeface="Consolas"/>
              </a:rPr>
              <a:t>pian </a:t>
            </a:r>
            <a:r>
              <a:rPr lang="en" sz="1700">
                <a:solidFill>
                  <a:srgbClr val="494949"/>
                </a:solidFill>
                <a:highlight>
                  <a:srgbClr val="EFEFEF"/>
                </a:highlight>
                <a:latin typeface="Consolas"/>
                <a:ea typeface="Consolas"/>
                <a:cs typeface="Consolas"/>
                <a:sym typeface="Consolas"/>
              </a:rPr>
              <a:t>https://github.com/</a:t>
            </a:r>
            <a:r>
              <a:rPr lang="en" sz="1700">
                <a:solidFill>
                  <a:srgbClr val="494949"/>
                </a:solidFill>
                <a:highlight>
                  <a:srgbClr val="EFEFEF"/>
                </a:highlight>
                <a:latin typeface="Consolas"/>
                <a:ea typeface="Consolas"/>
                <a:cs typeface="Consolas"/>
                <a:sym typeface="Consolas"/>
              </a:rPr>
              <a:t>FuadBalashov/GitHackathon</a:t>
            </a:r>
            <a:r>
              <a:rPr lang="en" sz="1700">
                <a:solidFill>
                  <a:srgbClr val="494949"/>
                </a:solidFill>
                <a:highlight>
                  <a:srgbClr val="EFEFEF"/>
                </a:highlight>
                <a:latin typeface="Consolas"/>
                <a:ea typeface="Consolas"/>
                <a:cs typeface="Consolas"/>
                <a:sym typeface="Consolas"/>
              </a:rPr>
              <a:t>.git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Shape 986"/>
          <p:cNvSpPr txBox="1"/>
          <p:nvPr>
            <p:ph idx="1" type="body"/>
          </p:nvPr>
        </p:nvSpPr>
        <p:spPr>
          <a:xfrm>
            <a:off x="460950" y="1167575"/>
            <a:ext cx="8600100" cy="3691200"/>
          </a:xfrm>
          <a:prstGeom prst="rect">
            <a:avLst/>
          </a:prstGeom>
        </p:spPr>
        <p:txBody>
          <a:bodyPr anchorCtr="0" anchor="t" bIns="91425" lIns="91425" rIns="91425" wrap="square" tIns="91425">
            <a:noAutofit/>
          </a:bodyPr>
          <a:lstStyle/>
          <a:p>
            <a:pPr indent="0" lvl="0" rtl="0">
              <a:lnSpc>
                <a:spcPct val="115000"/>
              </a:lnSpc>
              <a:spcBef>
                <a:spcPts val="0"/>
              </a:spcBef>
              <a:spcAft>
                <a:spcPts val="0"/>
              </a:spcAft>
              <a:buNone/>
            </a:pPr>
            <a:r>
              <a:rPr lang="en" sz="2200">
                <a:solidFill>
                  <a:srgbClr val="494949"/>
                </a:solidFill>
              </a:rPr>
              <a:t>To fix these merge conflicts, we should update to the latest version of master, resolve the merge conflict, and then push back up the result.</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See which files have merge conflicts</a:t>
            </a:r>
            <a:br>
              <a:rPr lang="en" sz="2200">
                <a:solidFill>
                  <a:srgbClr val="494949"/>
                </a:solidFill>
              </a:rPr>
            </a:br>
            <a:r>
              <a:rPr lang="en" sz="2200">
                <a:solidFill>
                  <a:srgbClr val="494949"/>
                </a:solidFill>
              </a:rPr>
              <a:t>	</a:t>
            </a:r>
            <a:r>
              <a:rPr lang="en" sz="2200">
                <a:solidFill>
                  <a:srgbClr val="494949"/>
                </a:solidFill>
                <a:highlight>
                  <a:srgbClr val="EFEFEF"/>
                </a:highlight>
              </a:rPr>
              <a:t>git status</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Resolve the merge conflict and commit the result</a:t>
            </a:r>
          </a:p>
          <a:p>
            <a:pPr lvl="0" rtl="0">
              <a:lnSpc>
                <a:spcPct val="115000"/>
              </a:lnSpc>
              <a:spcBef>
                <a:spcPts val="0"/>
              </a:spcBef>
              <a:spcAft>
                <a:spcPts val="0"/>
              </a:spcAft>
              <a:buNone/>
            </a:pPr>
            <a:r>
              <a:rPr lang="en" sz="2200">
                <a:solidFill>
                  <a:srgbClr val="494949"/>
                </a:solidFill>
              </a:rPr>
              <a:t>		</a:t>
            </a:r>
            <a:r>
              <a:rPr lang="en" sz="2200">
                <a:solidFill>
                  <a:srgbClr val="494949"/>
                </a:solidFill>
                <a:highlight>
                  <a:srgbClr val="EFEFEF"/>
                </a:highlight>
              </a:rPr>
              <a:t>git commit -m “fixed the issue”</a:t>
            </a:r>
          </a:p>
          <a:p>
            <a:pPr indent="-368300" lvl="0" marL="457200" rtl="0">
              <a:lnSpc>
                <a:spcPct val="115000"/>
              </a:lnSpc>
              <a:spcBef>
                <a:spcPts val="0"/>
              </a:spcBef>
              <a:spcAft>
                <a:spcPts val="0"/>
              </a:spcAft>
              <a:buClr>
                <a:srgbClr val="494949"/>
              </a:buClr>
              <a:buSzPct val="100000"/>
              <a:buAutoNum type="arabicPeriod"/>
            </a:pPr>
            <a:r>
              <a:rPr lang="en" sz="2200">
                <a:solidFill>
                  <a:srgbClr val="494949"/>
                </a:solidFill>
              </a:rPr>
              <a:t>Push back up</a:t>
            </a:r>
            <a:br>
              <a:rPr lang="en" sz="2200">
                <a:solidFill>
                  <a:srgbClr val="494949"/>
                </a:solidFill>
              </a:rPr>
            </a:br>
            <a:r>
              <a:rPr lang="en" sz="2200">
                <a:solidFill>
                  <a:srgbClr val="494949"/>
                </a:solidFill>
              </a:rPr>
              <a:t>	</a:t>
            </a:r>
            <a:r>
              <a:rPr lang="en" sz="2200">
                <a:solidFill>
                  <a:srgbClr val="494949"/>
                </a:solidFill>
                <a:highlight>
                  <a:srgbClr val="EFEFEF"/>
                </a:highlight>
              </a:rPr>
              <a:t>git push origin HEAD</a:t>
            </a:r>
          </a:p>
          <a:p>
            <a:pPr indent="-368300" lvl="0" marL="457200" rtl="0">
              <a:lnSpc>
                <a:spcPct val="115000"/>
              </a:lnSpc>
              <a:spcBef>
                <a:spcPts val="0"/>
              </a:spcBef>
              <a:spcAft>
                <a:spcPts val="1000"/>
              </a:spcAft>
              <a:buClr>
                <a:srgbClr val="494949"/>
              </a:buClr>
              <a:buSzPct val="100000"/>
              <a:buAutoNum type="arabicPeriod"/>
            </a:pPr>
            <a:r>
              <a:rPr lang="en" sz="2200">
                <a:solidFill>
                  <a:srgbClr val="494949"/>
                </a:solidFill>
              </a:rPr>
              <a:t>Git m</a:t>
            </a:r>
            <a:r>
              <a:rPr lang="en" sz="2200">
                <a:solidFill>
                  <a:srgbClr val="494949"/>
                </a:solidFill>
              </a:rPr>
              <a:t>erged!</a:t>
            </a:r>
          </a:p>
        </p:txBody>
      </p:sp>
      <p:sp>
        <p:nvSpPr>
          <p:cNvPr id="987" name="Shape 987"/>
          <p:cNvSpPr txBox="1"/>
          <p:nvPr>
            <p:ph type="title"/>
          </p:nvPr>
        </p:nvSpPr>
        <p:spPr>
          <a:xfrm>
            <a:off x="893700" y="206000"/>
            <a:ext cx="50358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Demo: Gitting Merged</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Shape 992"/>
          <p:cNvSpPr txBox="1"/>
          <p:nvPr>
            <p:ph type="title"/>
          </p:nvPr>
        </p:nvSpPr>
        <p:spPr>
          <a:xfrm>
            <a:off x="465400" y="172775"/>
            <a:ext cx="6882600" cy="857400"/>
          </a:xfrm>
          <a:prstGeom prst="rect">
            <a:avLst/>
          </a:prstGeom>
        </p:spPr>
        <p:txBody>
          <a:bodyPr anchorCtr="0" anchor="b" bIns="91425" lIns="91425" rIns="91425" wrap="square" tIns="91425">
            <a:noAutofit/>
          </a:bodyPr>
          <a:lstStyle/>
          <a:p>
            <a:pPr lvl="0" rtl="0">
              <a:spcBef>
                <a:spcPts val="0"/>
              </a:spcBef>
              <a:buNone/>
            </a:pPr>
            <a:r>
              <a:rPr lang="en"/>
              <a:t>Now you try!</a:t>
            </a:r>
          </a:p>
        </p:txBody>
      </p:sp>
      <p:sp>
        <p:nvSpPr>
          <p:cNvPr id="993" name="Shape 993"/>
          <p:cNvSpPr txBox="1"/>
          <p:nvPr>
            <p:ph idx="1" type="body"/>
          </p:nvPr>
        </p:nvSpPr>
        <p:spPr>
          <a:xfrm>
            <a:off x="394650" y="880600"/>
            <a:ext cx="8476800" cy="41769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0" lvl="0" rtl="0">
              <a:lnSpc>
                <a:spcPct val="100000"/>
              </a:lnSpc>
              <a:spcBef>
                <a:spcPts val="0"/>
              </a:spcBef>
              <a:spcAft>
                <a:spcPts val="1000"/>
              </a:spcAft>
              <a:buNone/>
            </a:pPr>
            <a:r>
              <a:rPr lang="en" sz="2400">
                <a:solidFill>
                  <a:srgbClr val="494949"/>
                </a:solidFill>
              </a:rPr>
              <a:t>Try to update your file and then resolve the merge conflict</a:t>
            </a:r>
            <a:r>
              <a:rPr lang="en" sz="2400">
                <a:solidFill>
                  <a:srgbClr val="494949"/>
                </a:solidFill>
              </a:rPr>
              <a: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status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F3F3F3"/>
                </a:highlight>
                <a:latin typeface="Consolas"/>
                <a:ea typeface="Consolas"/>
                <a:cs typeface="Consolas"/>
                <a:sym typeface="Consolas"/>
              </a:rPr>
              <a:t>git checkout -b fixMergeConflict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F3F3F3"/>
                </a:highlight>
                <a:latin typeface="Consolas"/>
                <a:ea typeface="Consolas"/>
                <a:cs typeface="Consolas"/>
                <a:sym typeface="Consolas"/>
              </a:rPr>
              <a:t>git add participants/&lt;your-name&gt;.xml</a:t>
            </a:r>
          </a:p>
          <a:p>
            <a:pPr indent="-330200" lvl="0" marL="457200" rtl="0">
              <a:lnSpc>
                <a:spcPct val="115000"/>
              </a:lnSpc>
              <a:spcBef>
                <a:spcPts val="0"/>
              </a:spcBef>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commit -m “&lt;some message&gt;”</a:t>
            </a:r>
          </a:p>
          <a:p>
            <a:pPr indent="-330200" lvl="0" marL="457200" rtl="0">
              <a:lnSpc>
                <a:spcPct val="115000"/>
              </a:lnSpc>
              <a:spcBef>
                <a:spcPts val="0"/>
              </a:spcBef>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push origin HEAD</a:t>
            </a:r>
          </a:p>
          <a:p>
            <a:pPr indent="0" lvl="0" rtl="0">
              <a:spcBef>
                <a:spcPts val="0"/>
              </a:spcBef>
              <a:buNone/>
            </a:pPr>
            <a:r>
              <a:rPr lang="en" sz="1800">
                <a:solidFill>
                  <a:schemeClr val="dk1"/>
                </a:solidFill>
              </a:rPr>
              <a:t>Now create a Pull Request and see that it can’t merge.</a:t>
            </a:r>
          </a:p>
          <a:p>
            <a:pPr indent="0" lvl="0" rtl="0">
              <a:spcBef>
                <a:spcPts val="0"/>
              </a:spcBef>
              <a:buNone/>
            </a:pPr>
            <a:r>
              <a:rPr lang="en" sz="1800">
                <a:solidFill>
                  <a:schemeClr val="dk1"/>
                </a:solidFill>
              </a:rPr>
              <a:t>Add appian as a remote and fix merge conflict: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remote add </a:t>
            </a:r>
            <a:r>
              <a:rPr lang="en" sz="1600">
                <a:solidFill>
                  <a:srgbClr val="494949"/>
                </a:solidFill>
                <a:highlight>
                  <a:srgbClr val="EFEFEF"/>
                </a:highlight>
                <a:latin typeface="Consolas"/>
                <a:ea typeface="Consolas"/>
                <a:cs typeface="Consolas"/>
                <a:sym typeface="Consolas"/>
              </a:rPr>
              <a:t>appian</a:t>
            </a:r>
            <a:r>
              <a:rPr lang="en" sz="1600">
                <a:solidFill>
                  <a:srgbClr val="494949"/>
                </a:solidFill>
                <a:highlight>
                  <a:srgbClr val="EFEFEF"/>
                </a:highlight>
                <a:latin typeface="Consolas"/>
                <a:ea typeface="Consolas"/>
                <a:cs typeface="Consolas"/>
                <a:sym typeface="Consolas"/>
              </a:rPr>
              <a:t> https://github.com/FuadBalashov/GitHackathon.git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pull </a:t>
            </a:r>
            <a:r>
              <a:rPr lang="en" sz="1600">
                <a:solidFill>
                  <a:srgbClr val="494949"/>
                </a:solidFill>
                <a:highlight>
                  <a:srgbClr val="EFEFEF"/>
                </a:highlight>
                <a:latin typeface="Consolas"/>
                <a:ea typeface="Consolas"/>
                <a:cs typeface="Consolas"/>
                <a:sym typeface="Consolas"/>
              </a:rPr>
              <a:t>appian</a:t>
            </a:r>
            <a:r>
              <a:rPr lang="en" sz="1600">
                <a:solidFill>
                  <a:srgbClr val="494949"/>
                </a:solidFill>
                <a:highlight>
                  <a:srgbClr val="EFEFEF"/>
                </a:highlight>
                <a:latin typeface="Consolas"/>
                <a:ea typeface="Consolas"/>
                <a:cs typeface="Consolas"/>
                <a:sym typeface="Consolas"/>
              </a:rPr>
              <a:t> master</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*Fix conflicts*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add &lt;any files that had conflicts&gt;</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commit -m “fixed conflicts”</a:t>
            </a:r>
          </a:p>
          <a:p>
            <a:pPr indent="-330200" lvl="0" marL="457200" rtl="0">
              <a:lnSpc>
                <a:spcPct val="115000"/>
              </a:lnSpc>
              <a:spcBef>
                <a:spcPts val="0"/>
              </a:spcBef>
              <a:spcAft>
                <a:spcPts val="0"/>
              </a:spcAft>
              <a:buClr>
                <a:srgbClr val="494949"/>
              </a:buClr>
              <a:buSzPct val="100000"/>
              <a:buFont typeface="Consolas"/>
            </a:pPr>
            <a:r>
              <a:rPr lang="en" sz="1600">
                <a:solidFill>
                  <a:srgbClr val="494949"/>
                </a:solidFill>
                <a:highlight>
                  <a:srgbClr val="EFEFEF"/>
                </a:highlight>
                <a:latin typeface="Consolas"/>
                <a:ea typeface="Consolas"/>
                <a:cs typeface="Consolas"/>
                <a:sym typeface="Consolas"/>
              </a:rPr>
              <a:t>git push origin HEAD</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I have a class project</a:t>
            </a:r>
          </a:p>
        </p:txBody>
      </p:sp>
      <p:sp>
        <p:nvSpPr>
          <p:cNvPr id="105" name="Shape 105"/>
          <p:cNvSpPr txBox="1"/>
          <p:nvPr>
            <p:ph idx="1" type="body"/>
          </p:nvPr>
        </p:nvSpPr>
        <p:spPr>
          <a:xfrm>
            <a:off x="893700" y="1373600"/>
            <a:ext cx="7477200" cy="3552300"/>
          </a:xfrm>
          <a:prstGeom prst="rect">
            <a:avLst/>
          </a:prstGeom>
        </p:spPr>
        <p:txBody>
          <a:bodyPr anchorCtr="0" anchor="t" bIns="91425" lIns="91425" rIns="91425" wrap="square"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I am given a basic program implementation</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My friend has a related program skeleton</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We must:</a:t>
            </a:r>
          </a:p>
          <a:p>
            <a:pPr indent="-381000" lvl="1" marL="914400" marR="0" rtl="0" algn="l">
              <a:lnSpc>
                <a:spcPct val="100000"/>
              </a:lnSpc>
              <a:spcBef>
                <a:spcPts val="0"/>
              </a:spcBef>
              <a:spcAft>
                <a:spcPts val="1000"/>
              </a:spcAft>
              <a:buClr>
                <a:srgbClr val="494949"/>
              </a:buClr>
              <a:buSzPct val="100000"/>
              <a:buChar char="○"/>
            </a:pPr>
            <a:r>
              <a:rPr lang="en">
                <a:solidFill>
                  <a:srgbClr val="494949"/>
                </a:solidFill>
              </a:rPr>
              <a:t>Implement our own program </a:t>
            </a:r>
          </a:p>
          <a:p>
            <a:pPr indent="-381000" lvl="1" marL="914400" marR="0" rtl="0" algn="l">
              <a:lnSpc>
                <a:spcPct val="100000"/>
              </a:lnSpc>
              <a:spcBef>
                <a:spcPts val="0"/>
              </a:spcBef>
              <a:spcAft>
                <a:spcPts val="1000"/>
              </a:spcAft>
              <a:buClr>
                <a:srgbClr val="494949"/>
              </a:buClr>
              <a:buSzPct val="100000"/>
              <a:buChar char="○"/>
            </a:pPr>
            <a:r>
              <a:rPr lang="en">
                <a:solidFill>
                  <a:srgbClr val="494949"/>
                </a:solidFill>
              </a:rPr>
              <a:t>Integrate with partner’s complete program</a:t>
            </a:r>
          </a:p>
          <a:p>
            <a:pPr indent="-381000" lvl="1" marL="914400" marR="0" rtl="0" algn="l">
              <a:lnSpc>
                <a:spcPct val="100000"/>
              </a:lnSpc>
              <a:spcBef>
                <a:spcPts val="0"/>
              </a:spcBef>
              <a:spcAft>
                <a:spcPts val="1000"/>
              </a:spcAft>
              <a:buClr>
                <a:srgbClr val="494949"/>
              </a:buClr>
              <a:buSzPct val="100000"/>
              <a:buChar char="○"/>
            </a:pPr>
            <a:r>
              <a:rPr lang="en">
                <a:solidFill>
                  <a:srgbClr val="494949"/>
                </a:solidFill>
              </a:rPr>
              <a:t>Neither program will run without the other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Shape 998"/>
          <p:cNvSpPr txBox="1"/>
          <p:nvPr/>
        </p:nvSpPr>
        <p:spPr>
          <a:xfrm>
            <a:off x="4584675" y="345250"/>
            <a:ext cx="3933300" cy="2948400"/>
          </a:xfrm>
          <a:prstGeom prst="rect">
            <a:avLst/>
          </a:prstGeom>
          <a:noFill/>
          <a:ln>
            <a:noFill/>
          </a:ln>
        </p:spPr>
        <p:txBody>
          <a:bodyPr anchorCtr="0" anchor="t" bIns="91425" lIns="91425" rIns="91425" wrap="square" tIns="91425">
            <a:noAutofit/>
          </a:bodyPr>
          <a:lstStyle/>
          <a:p>
            <a:pPr lvl="0" rtl="0" algn="ctr">
              <a:spcBef>
                <a:spcPts val="0"/>
              </a:spcBef>
              <a:buNone/>
            </a:pPr>
            <a:r>
              <a:rPr lang="en" sz="1800">
                <a:latin typeface="Open Sans"/>
                <a:ea typeface="Open Sans"/>
                <a:cs typeface="Open Sans"/>
                <a:sym typeface="Open Sans"/>
              </a:rPr>
              <a:t>Please fill out this short survey to help us improve this workshop!</a:t>
            </a:r>
          </a:p>
          <a:p>
            <a:pPr lvl="0" rtl="0" algn="ctr">
              <a:spcBef>
                <a:spcPts val="0"/>
              </a:spcBef>
              <a:buClr>
                <a:schemeClr val="dk1"/>
              </a:buClr>
              <a:buSzPct val="61111"/>
              <a:buFont typeface="Arial"/>
              <a:buNone/>
            </a:pPr>
            <a:r>
              <a:rPr lang="en" sz="1800" u="sng">
                <a:solidFill>
                  <a:schemeClr val="hlink"/>
                </a:solidFill>
                <a:latin typeface="Open Sans"/>
                <a:ea typeface="Open Sans"/>
                <a:cs typeface="Open Sans"/>
                <a:sym typeface="Open Sans"/>
                <a:hlinkClick r:id="rId3"/>
              </a:rPr>
              <a:t>ap.pn/2oqgFNq</a:t>
            </a:r>
          </a:p>
        </p:txBody>
      </p:sp>
      <p:sp>
        <p:nvSpPr>
          <p:cNvPr id="999" name="Shape 999"/>
          <p:cNvSpPr txBox="1"/>
          <p:nvPr>
            <p:ph idx="1" type="body"/>
          </p:nvPr>
        </p:nvSpPr>
        <p:spPr>
          <a:xfrm>
            <a:off x="893700" y="874275"/>
            <a:ext cx="4223100" cy="3833100"/>
          </a:xfrm>
          <a:prstGeom prst="rect">
            <a:avLst/>
          </a:prstGeom>
        </p:spPr>
        <p:txBody>
          <a:bodyPr anchorCtr="0" anchor="t" bIns="91425" lIns="91425" rIns="91425" wrap="square" tIns="91425">
            <a:noAutofit/>
          </a:bodyPr>
          <a:lstStyle/>
          <a:p>
            <a:pPr indent="0" lvl="0" rtl="0">
              <a:spcBef>
                <a:spcPts val="1000"/>
              </a:spcBef>
              <a:spcAft>
                <a:spcPts val="1000"/>
              </a:spcAft>
              <a:buNone/>
            </a:pPr>
            <a:r>
              <a:rPr lang="en">
                <a:solidFill>
                  <a:srgbClr val="494949"/>
                </a:solidFill>
              </a:rPr>
              <a:t>More Git Foo</a:t>
            </a:r>
          </a:p>
          <a:p>
            <a:pPr indent="-381000" lvl="0" marL="457200">
              <a:spcBef>
                <a:spcPts val="1000"/>
              </a:spcBef>
              <a:spcAft>
                <a:spcPts val="1000"/>
              </a:spcAft>
              <a:buClr>
                <a:srgbClr val="494949"/>
              </a:buClr>
              <a:buSzPct val="100000"/>
              <a:buFont typeface="Lato"/>
            </a:pPr>
            <a:r>
              <a:rPr lang="en" sz="2400" u="sng">
                <a:solidFill>
                  <a:schemeClr val="accent1"/>
                </a:solidFill>
                <a:hlinkClick r:id="rId4"/>
              </a:rPr>
              <a:t>Branching</a:t>
            </a:r>
          </a:p>
          <a:p>
            <a:pPr indent="-381000" lvl="0" marL="457200">
              <a:spcBef>
                <a:spcPts val="0"/>
              </a:spcBef>
              <a:spcAft>
                <a:spcPts val="1000"/>
              </a:spcAft>
              <a:buClr>
                <a:srgbClr val="494949"/>
              </a:buClr>
              <a:buSzPct val="100000"/>
              <a:buFont typeface="Lato"/>
            </a:pPr>
            <a:r>
              <a:rPr lang="en" sz="2400" u="sng">
                <a:solidFill>
                  <a:schemeClr val="accent1"/>
                </a:solidFill>
                <a:hlinkClick r:id="rId5"/>
              </a:rPr>
              <a:t>Rebasing vs. Merging</a:t>
            </a:r>
          </a:p>
          <a:p>
            <a:pPr indent="-381000" lvl="0" marL="457200">
              <a:spcBef>
                <a:spcPts val="0"/>
              </a:spcBef>
              <a:spcAft>
                <a:spcPts val="1000"/>
              </a:spcAft>
              <a:buClr>
                <a:srgbClr val="494949"/>
              </a:buClr>
              <a:buSzPct val="100000"/>
              <a:buFont typeface="Lato"/>
            </a:pPr>
            <a:r>
              <a:rPr lang="en" sz="2400" u="sng">
                <a:solidFill>
                  <a:schemeClr val="accent1"/>
                </a:solidFill>
                <a:hlinkClick r:id="rId6"/>
              </a:rPr>
              <a:t>Force Pushing</a:t>
            </a:r>
          </a:p>
          <a:p>
            <a:pPr indent="-381000" lvl="0" marL="457200">
              <a:spcBef>
                <a:spcPts val="0"/>
              </a:spcBef>
              <a:spcAft>
                <a:spcPts val="1000"/>
              </a:spcAft>
              <a:buClr>
                <a:srgbClr val="494949"/>
              </a:buClr>
              <a:buSzPct val="100000"/>
              <a:buFont typeface="Lato"/>
            </a:pPr>
            <a:r>
              <a:rPr lang="en" sz="2400" u="sng">
                <a:solidFill>
                  <a:schemeClr val="accent1"/>
                </a:solidFill>
                <a:hlinkClick r:id="rId7"/>
              </a:rPr>
              <a:t>Stashing</a:t>
            </a:r>
          </a:p>
          <a:p>
            <a:pPr indent="-381000" lvl="0" marL="457200">
              <a:spcBef>
                <a:spcPts val="0"/>
              </a:spcBef>
              <a:spcAft>
                <a:spcPts val="1000"/>
              </a:spcAft>
              <a:buClr>
                <a:srgbClr val="494949"/>
              </a:buClr>
              <a:buSzPct val="100000"/>
              <a:buFont typeface="Lato"/>
            </a:pPr>
            <a:r>
              <a:rPr lang="en" sz="2400" u="sng">
                <a:solidFill>
                  <a:schemeClr val="accent1"/>
                </a:solidFill>
                <a:hlinkClick r:id="rId8"/>
              </a:rPr>
              <a:t>Diffing</a:t>
            </a:r>
          </a:p>
          <a:p>
            <a:pPr indent="-381000" lvl="0" marL="457200" rtl="0">
              <a:spcBef>
                <a:spcPts val="0"/>
              </a:spcBef>
              <a:spcAft>
                <a:spcPts val="1000"/>
              </a:spcAft>
              <a:buClr>
                <a:srgbClr val="494949"/>
              </a:buClr>
              <a:buSzPct val="100000"/>
              <a:buFont typeface="Lato"/>
            </a:pPr>
            <a:r>
              <a:rPr lang="en" sz="2400" u="sng">
                <a:solidFill>
                  <a:schemeClr val="accent1"/>
                </a:solidFill>
                <a:hlinkClick r:id="rId9"/>
              </a:rPr>
              <a:t>Git Game</a:t>
            </a:r>
          </a:p>
        </p:txBody>
      </p:sp>
      <p:sp>
        <p:nvSpPr>
          <p:cNvPr id="1000" name="Shape 1000"/>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Congratulations!</a:t>
            </a:r>
          </a:p>
        </p:txBody>
      </p:sp>
      <p:pic>
        <p:nvPicPr>
          <p:cNvPr id="1001" name="Shape 1001"/>
          <p:cNvPicPr preferRelativeResize="0"/>
          <p:nvPr/>
        </p:nvPicPr>
        <p:blipFill rotWithShape="1">
          <a:blip r:embed="rId10">
            <a:alphaModFix/>
          </a:blip>
          <a:srcRect b="0" l="0" r="0" t="23559"/>
          <a:stretch/>
        </p:blipFill>
        <p:spPr>
          <a:xfrm>
            <a:off x="5824824" y="2786075"/>
            <a:ext cx="1629800" cy="1245874"/>
          </a:xfrm>
          <a:prstGeom prst="rect">
            <a:avLst/>
          </a:prstGeom>
          <a:noFill/>
          <a:ln>
            <a:noFill/>
          </a:ln>
        </p:spPr>
      </p:pic>
      <p:pic>
        <p:nvPicPr>
          <p:cNvPr id="1002" name="Shape 1002"/>
          <p:cNvPicPr preferRelativeResize="0"/>
          <p:nvPr/>
        </p:nvPicPr>
        <p:blipFill>
          <a:blip r:embed="rId11">
            <a:alphaModFix/>
          </a:blip>
          <a:stretch>
            <a:fillRect/>
          </a:stretch>
        </p:blipFill>
        <p:spPr>
          <a:xfrm rot="-1018869">
            <a:off x="5803674" y="1572139"/>
            <a:ext cx="1428750" cy="1428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pic>
        <p:nvPicPr>
          <p:cNvPr id="1007" name="Shape 1007"/>
          <p:cNvPicPr preferRelativeResize="0"/>
          <p:nvPr/>
        </p:nvPicPr>
        <p:blipFill>
          <a:blip r:embed="rId3">
            <a:alphaModFix/>
          </a:blip>
          <a:stretch>
            <a:fillRect/>
          </a:stretch>
        </p:blipFill>
        <p:spPr>
          <a:xfrm>
            <a:off x="417325" y="3275325"/>
            <a:ext cx="1600924" cy="1600924"/>
          </a:xfrm>
          <a:prstGeom prst="rect">
            <a:avLst/>
          </a:prstGeom>
          <a:noFill/>
          <a:ln>
            <a:noFill/>
          </a:ln>
        </p:spPr>
      </p:pic>
      <p:sp>
        <p:nvSpPr>
          <p:cNvPr id="1008" name="Shape 1008"/>
          <p:cNvSpPr txBox="1"/>
          <p:nvPr>
            <p:ph type="title"/>
          </p:nvPr>
        </p:nvSpPr>
        <p:spPr>
          <a:xfrm>
            <a:off x="3043375" y="231350"/>
            <a:ext cx="5803800" cy="4805100"/>
          </a:xfrm>
          <a:prstGeom prst="rect">
            <a:avLst/>
          </a:prstGeom>
        </p:spPr>
        <p:txBody>
          <a:bodyPr anchorCtr="0" anchor="t" bIns="91425" lIns="91425" rIns="91425" wrap="square" tIns="91425">
            <a:noAutofit/>
          </a:bodyPr>
          <a:lstStyle/>
          <a:p>
            <a:pPr lvl="0" rtl="0">
              <a:spcBef>
                <a:spcPts val="0"/>
              </a:spcBef>
              <a:buNone/>
            </a:pPr>
            <a:r>
              <a:rPr lang="en">
                <a:solidFill>
                  <a:srgbClr val="494949"/>
                </a:solidFill>
              </a:rPr>
              <a:t>Next Steps? Git Going!</a:t>
            </a:r>
          </a:p>
          <a:p>
            <a:pPr indent="-381000" lvl="0" marL="914400" rtl="0">
              <a:spcBef>
                <a:spcPts val="1000"/>
              </a:spcBef>
              <a:buClr>
                <a:srgbClr val="494949"/>
              </a:buClr>
              <a:buSzPct val="100000"/>
              <a:buFont typeface="Lato"/>
              <a:buChar char="❏"/>
            </a:pPr>
            <a:r>
              <a:rPr lang="en" sz="2400">
                <a:solidFill>
                  <a:srgbClr val="494949"/>
                </a:solidFill>
                <a:latin typeface="Lato"/>
                <a:ea typeface="Lato"/>
                <a:cs typeface="Lato"/>
                <a:sym typeface="Lato"/>
              </a:rPr>
              <a:t>To make a new project and put it on github, </a:t>
            </a:r>
            <a:r>
              <a:rPr lang="en" sz="2400" u="sng">
                <a:solidFill>
                  <a:schemeClr val="accent1"/>
                </a:solidFill>
                <a:latin typeface="Lato"/>
                <a:ea typeface="Lato"/>
                <a:cs typeface="Lato"/>
                <a:sym typeface="Lato"/>
                <a:hlinkClick r:id="rId4"/>
              </a:rPr>
              <a:t>follow these steps</a:t>
            </a:r>
            <a:r>
              <a:rPr lang="en" sz="2400">
                <a:solidFill>
                  <a:srgbClr val="494949"/>
                </a:solidFill>
                <a:latin typeface="Lato"/>
                <a:ea typeface="Lato"/>
                <a:cs typeface="Lato"/>
                <a:sym typeface="Lato"/>
              </a:rPr>
              <a:t>.</a:t>
            </a:r>
          </a:p>
          <a:p>
            <a:pPr indent="-381000" lvl="0" marL="914400" rtl="0">
              <a:spcBef>
                <a:spcPts val="1000"/>
              </a:spcBef>
              <a:spcAft>
                <a:spcPts val="1000"/>
              </a:spcAft>
              <a:buClr>
                <a:srgbClr val="494949"/>
              </a:buClr>
              <a:buSzPct val="100000"/>
              <a:buFont typeface="Lato"/>
              <a:buChar char="❏"/>
            </a:pPr>
            <a:r>
              <a:rPr lang="en" sz="2400">
                <a:solidFill>
                  <a:srgbClr val="494949"/>
                </a:solidFill>
                <a:latin typeface="Lato"/>
                <a:ea typeface="Lato"/>
                <a:cs typeface="Lato"/>
                <a:sym typeface="Lato"/>
              </a:rPr>
              <a:t>If you run into any issues stop by Appian’s Table.</a:t>
            </a:r>
          </a:p>
          <a:p>
            <a:pPr indent="-381000" lvl="0" marL="914400" rtl="0">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Get the </a:t>
            </a:r>
            <a:r>
              <a:rPr lang="en" sz="2400" u="sng">
                <a:solidFill>
                  <a:schemeClr val="accent1"/>
                </a:solidFill>
                <a:latin typeface="Lato"/>
                <a:ea typeface="Lato"/>
                <a:cs typeface="Lato"/>
                <a:sym typeface="Lato"/>
                <a:hlinkClick r:id="rId5"/>
              </a:rPr>
              <a:t>Github Student Dev Pack</a:t>
            </a:r>
          </a:p>
          <a:p>
            <a:pPr indent="-381000" lvl="0" marL="914400" marR="0" rtl="0" algn="l">
              <a:lnSpc>
                <a:spcPct val="100000"/>
              </a:lnSpc>
              <a:spcBef>
                <a:spcPts val="0"/>
              </a:spcBef>
              <a:spcAft>
                <a:spcPts val="1000"/>
              </a:spcAft>
              <a:buClr>
                <a:srgbClr val="494949"/>
              </a:buClr>
              <a:buSzPct val="100000"/>
              <a:buFont typeface="Lato"/>
              <a:buChar char="❏"/>
            </a:pPr>
            <a:r>
              <a:rPr lang="en" sz="2400">
                <a:solidFill>
                  <a:srgbClr val="494949"/>
                </a:solidFill>
                <a:latin typeface="Lato"/>
                <a:ea typeface="Lato"/>
                <a:cs typeface="Lato"/>
                <a:sym typeface="Lato"/>
              </a:rPr>
              <a:t>Use our handy-dandy </a:t>
            </a:r>
            <a:r>
              <a:rPr lang="en" sz="2400" u="sng">
                <a:solidFill>
                  <a:schemeClr val="accent1"/>
                </a:solidFill>
                <a:latin typeface="Lato"/>
                <a:ea typeface="Lato"/>
                <a:cs typeface="Lato"/>
                <a:sym typeface="Lato"/>
                <a:hlinkClick r:id="rId6"/>
              </a:rPr>
              <a:t>cheat sheet</a:t>
            </a:r>
            <a:r>
              <a:rPr lang="en" sz="2400">
                <a:solidFill>
                  <a:srgbClr val="494949"/>
                </a:solidFill>
                <a:latin typeface="Lato"/>
                <a:ea typeface="Lato"/>
                <a:cs typeface="Lato"/>
                <a:sym typeface="Lato"/>
              </a:rPr>
              <a: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Shape 1013"/>
          <p:cNvSpPr txBox="1"/>
          <p:nvPr>
            <p:ph type="ctrTitle"/>
          </p:nvPr>
        </p:nvSpPr>
        <p:spPr>
          <a:xfrm>
            <a:off x="685800" y="1583342"/>
            <a:ext cx="7772400" cy="1159800"/>
          </a:xfrm>
          <a:prstGeom prst="rect">
            <a:avLst/>
          </a:prstGeom>
        </p:spPr>
        <p:txBody>
          <a:bodyPr anchorCtr="0" anchor="ctr" bIns="91425" lIns="91425" rIns="91425" wrap="square" tIns="91425">
            <a:noAutofit/>
          </a:bodyPr>
          <a:lstStyle/>
          <a:p>
            <a:pPr lvl="0" rtl="0" algn="ctr">
              <a:spcBef>
                <a:spcPts val="0"/>
              </a:spcBef>
              <a:buNone/>
            </a:pPr>
            <a:r>
              <a:rPr lang="en"/>
              <a:t>Hints for the Hackathon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Shape 1018"/>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Grow your Skills</a:t>
            </a:r>
          </a:p>
        </p:txBody>
      </p:sp>
      <p:pic>
        <p:nvPicPr>
          <p:cNvPr id="1019" name="Shape 1019"/>
          <p:cNvPicPr preferRelativeResize="0"/>
          <p:nvPr/>
        </p:nvPicPr>
        <p:blipFill>
          <a:blip r:embed="rId3">
            <a:alphaModFix/>
          </a:blip>
          <a:stretch>
            <a:fillRect/>
          </a:stretch>
        </p:blipFill>
        <p:spPr>
          <a:xfrm>
            <a:off x="335400" y="1271419"/>
            <a:ext cx="2749150" cy="1759475"/>
          </a:xfrm>
          <a:prstGeom prst="rect">
            <a:avLst/>
          </a:prstGeom>
          <a:noFill/>
          <a:ln>
            <a:noFill/>
          </a:ln>
        </p:spPr>
      </p:pic>
      <p:pic>
        <p:nvPicPr>
          <p:cNvPr id="1020" name="Shape 1020"/>
          <p:cNvPicPr preferRelativeResize="0"/>
          <p:nvPr/>
        </p:nvPicPr>
        <p:blipFill>
          <a:blip r:embed="rId4">
            <a:alphaModFix/>
          </a:blip>
          <a:stretch>
            <a:fillRect/>
          </a:stretch>
        </p:blipFill>
        <p:spPr>
          <a:xfrm>
            <a:off x="2707200" y="2725850"/>
            <a:ext cx="2435975" cy="2245974"/>
          </a:xfrm>
          <a:prstGeom prst="rect">
            <a:avLst/>
          </a:prstGeom>
          <a:noFill/>
          <a:ln>
            <a:noFill/>
          </a:ln>
        </p:spPr>
      </p:pic>
      <p:pic>
        <p:nvPicPr>
          <p:cNvPr id="1021" name="Shape 1021"/>
          <p:cNvPicPr preferRelativeResize="0"/>
          <p:nvPr/>
        </p:nvPicPr>
        <p:blipFill>
          <a:blip r:embed="rId5">
            <a:alphaModFix/>
          </a:blip>
          <a:stretch>
            <a:fillRect/>
          </a:stretch>
        </p:blipFill>
        <p:spPr>
          <a:xfrm>
            <a:off x="5035524" y="1003887"/>
            <a:ext cx="3696024" cy="27206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Shape 1026"/>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rtl="0">
              <a:spcBef>
                <a:spcPts val="0"/>
              </a:spcBef>
              <a:buNone/>
            </a:pPr>
            <a:r>
              <a:rPr lang="en"/>
              <a:t>Set Common Goals</a:t>
            </a:r>
          </a:p>
        </p:txBody>
      </p:sp>
      <p:sp>
        <p:nvSpPr>
          <p:cNvPr id="1027" name="Shape 1027"/>
          <p:cNvSpPr txBox="1"/>
          <p:nvPr>
            <p:ph idx="1" type="body"/>
          </p:nvPr>
        </p:nvSpPr>
        <p:spPr>
          <a:xfrm>
            <a:off x="893700" y="1373587"/>
            <a:ext cx="6462600" cy="3552300"/>
          </a:xfrm>
          <a:prstGeom prst="rect">
            <a:avLst/>
          </a:prstGeom>
        </p:spPr>
        <p:txBody>
          <a:bodyPr anchorCtr="0" anchor="t" bIns="91425" lIns="91425" rIns="91425" wrap="square" tIns="91425">
            <a:noAutofit/>
          </a:bodyPr>
          <a:lstStyle/>
          <a:p>
            <a:pPr lvl="0" rtl="0">
              <a:spcBef>
                <a:spcPts val="0"/>
              </a:spcBef>
              <a:buNone/>
            </a:pPr>
            <a:r>
              <a:rPr lang="en"/>
              <a:t>Goal 1: Finish entire presentation!</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rtl="0">
              <a:spcBef>
                <a:spcPts val="0"/>
              </a:spcBef>
              <a:buNone/>
            </a:pPr>
            <a:r>
              <a:rPr lang="en"/>
              <a:t>Set Common Goals</a:t>
            </a:r>
          </a:p>
        </p:txBody>
      </p:sp>
      <p:sp>
        <p:nvSpPr>
          <p:cNvPr id="1033" name="Shape 1033"/>
          <p:cNvSpPr txBox="1"/>
          <p:nvPr>
            <p:ph idx="1" type="body"/>
          </p:nvPr>
        </p:nvSpPr>
        <p:spPr>
          <a:xfrm>
            <a:off x="893700" y="1373587"/>
            <a:ext cx="6462600" cy="3552300"/>
          </a:xfrm>
          <a:prstGeom prst="rect">
            <a:avLst/>
          </a:prstGeom>
        </p:spPr>
        <p:txBody>
          <a:bodyPr anchorCtr="0" anchor="t" bIns="91425" lIns="91425" rIns="91425" wrap="square" tIns="91425">
            <a:noAutofit/>
          </a:bodyPr>
          <a:lstStyle/>
          <a:p>
            <a:pPr lvl="0" rtl="0">
              <a:spcBef>
                <a:spcPts val="0"/>
              </a:spcBef>
              <a:buNone/>
            </a:pPr>
            <a:r>
              <a:rPr lang="en"/>
              <a:t>Goal 1: Finish entire presentation!</a:t>
            </a:r>
          </a:p>
        </p:txBody>
      </p:sp>
      <p:sp>
        <p:nvSpPr>
          <p:cNvPr id="1034" name="Shape 1034"/>
          <p:cNvSpPr/>
          <p:nvPr/>
        </p:nvSpPr>
        <p:spPr>
          <a:xfrm>
            <a:off x="1421225" y="690325"/>
            <a:ext cx="5637300" cy="3925200"/>
          </a:xfrm>
          <a:prstGeom prst="flowChartSummingJunction">
            <a:avLst/>
          </a:prstGeom>
          <a:noFill/>
          <a:ln cap="flat" cmpd="sng" w="1143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Shape 1039"/>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rtl="0">
              <a:spcBef>
                <a:spcPts val="0"/>
              </a:spcBef>
              <a:buNone/>
            </a:pPr>
            <a:r>
              <a:rPr lang="en"/>
              <a:t>Set Common Goals</a:t>
            </a:r>
          </a:p>
        </p:txBody>
      </p:sp>
      <p:sp>
        <p:nvSpPr>
          <p:cNvPr id="1040" name="Shape 1040"/>
          <p:cNvSpPr txBox="1"/>
          <p:nvPr>
            <p:ph idx="1" type="body"/>
          </p:nvPr>
        </p:nvSpPr>
        <p:spPr>
          <a:xfrm>
            <a:off x="893700" y="1373600"/>
            <a:ext cx="7990200" cy="3552300"/>
          </a:xfrm>
          <a:prstGeom prst="rect">
            <a:avLst/>
          </a:prstGeom>
        </p:spPr>
        <p:txBody>
          <a:bodyPr anchorCtr="0" anchor="t" bIns="91425" lIns="91425" rIns="91425" wrap="square" tIns="91425">
            <a:noAutofit/>
          </a:bodyPr>
          <a:lstStyle/>
          <a:p>
            <a:pPr lvl="0" rtl="0">
              <a:spcBef>
                <a:spcPts val="0"/>
              </a:spcBef>
              <a:buClr>
                <a:schemeClr val="dk1"/>
              </a:buClr>
              <a:buSzPct val="36666"/>
              <a:buFont typeface="Arial"/>
              <a:buNone/>
            </a:pPr>
            <a:r>
              <a:rPr lang="en"/>
              <a:t>Goals:</a:t>
            </a:r>
          </a:p>
          <a:p>
            <a:pPr indent="-400050" lvl="0" marL="457200" rtl="0">
              <a:lnSpc>
                <a:spcPct val="115000"/>
              </a:lnSpc>
              <a:spcBef>
                <a:spcPts val="1000"/>
              </a:spcBef>
              <a:buClr>
                <a:srgbClr val="677480"/>
              </a:buClr>
              <a:buSzPct val="100000"/>
              <a:buFont typeface="Lato"/>
            </a:pPr>
            <a:r>
              <a:rPr lang="en" sz="2700"/>
              <a:t>Review existing content</a:t>
            </a:r>
          </a:p>
          <a:p>
            <a:pPr indent="-400050" lvl="0" marL="457200" rtl="0">
              <a:lnSpc>
                <a:spcPct val="115000"/>
              </a:lnSpc>
              <a:spcBef>
                <a:spcPts val="0"/>
              </a:spcBef>
              <a:buClr>
                <a:srgbClr val="677480"/>
              </a:buClr>
              <a:buSzPct val="100000"/>
              <a:buFont typeface="Lato"/>
            </a:pPr>
            <a:r>
              <a:rPr lang="en" sz="2700"/>
              <a:t>Confirm what additions we need</a:t>
            </a:r>
          </a:p>
          <a:p>
            <a:pPr indent="-400050" lvl="0" marL="457200" rtl="0">
              <a:lnSpc>
                <a:spcPct val="115000"/>
              </a:lnSpc>
              <a:spcBef>
                <a:spcPts val="0"/>
              </a:spcBef>
              <a:buClr>
                <a:srgbClr val="677480"/>
              </a:buClr>
              <a:buSzPct val="100000"/>
              <a:buFont typeface="Lato"/>
            </a:pPr>
            <a:r>
              <a:rPr lang="en" sz="2700"/>
              <a:t>Review teamwork tactics</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a:t>
            </a:r>
          </a:p>
          <a:p>
            <a:pPr indent="-400050" lvl="0" marL="457200" rtl="0">
              <a:lnSpc>
                <a:spcPct val="115000"/>
              </a:lnSpc>
              <a:spcBef>
                <a:spcPts val="0"/>
              </a:spcBef>
              <a:buClr>
                <a:srgbClr val="677480"/>
              </a:buClr>
              <a:buSzPct val="100000"/>
              <a:buFont typeface="Lato"/>
            </a:pPr>
            <a:r>
              <a:rPr lang="en" sz="2700"/>
              <a:t>Confirm Hackathon travel arrangements :)</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Shape 1045"/>
          <p:cNvSpPr txBox="1"/>
          <p:nvPr>
            <p:ph type="title"/>
          </p:nvPr>
        </p:nvSpPr>
        <p:spPr>
          <a:xfrm>
            <a:off x="0" y="-12"/>
            <a:ext cx="6462600" cy="857400"/>
          </a:xfrm>
          <a:prstGeom prst="rect">
            <a:avLst/>
          </a:prstGeom>
        </p:spPr>
        <p:txBody>
          <a:bodyPr anchorCtr="0" anchor="b" bIns="91425" lIns="91425" rIns="91425" wrap="square" tIns="91425">
            <a:noAutofit/>
          </a:bodyPr>
          <a:lstStyle/>
          <a:p>
            <a:pPr lvl="0" rtl="0">
              <a:spcBef>
                <a:spcPts val="0"/>
              </a:spcBef>
              <a:buNone/>
            </a:pPr>
            <a:r>
              <a:rPr lang="en"/>
              <a:t>Clarify All Responsibilities</a:t>
            </a:r>
          </a:p>
        </p:txBody>
      </p:sp>
      <p:pic>
        <p:nvPicPr>
          <p:cNvPr id="1046" name="Shape 1046"/>
          <p:cNvPicPr preferRelativeResize="0"/>
          <p:nvPr/>
        </p:nvPicPr>
        <p:blipFill>
          <a:blip r:embed="rId3">
            <a:alphaModFix/>
          </a:blip>
          <a:stretch>
            <a:fillRect/>
          </a:stretch>
        </p:blipFill>
        <p:spPr>
          <a:xfrm>
            <a:off x="2705646" y="857399"/>
            <a:ext cx="6390979" cy="4177424"/>
          </a:xfrm>
          <a:prstGeom prst="rect">
            <a:avLst/>
          </a:prstGeom>
          <a:noFill/>
          <a:ln>
            <a:noFill/>
          </a:ln>
        </p:spPr>
      </p:pic>
      <p:sp>
        <p:nvSpPr>
          <p:cNvPr id="1047" name="Shape 1047"/>
          <p:cNvSpPr/>
          <p:nvPr/>
        </p:nvSpPr>
        <p:spPr>
          <a:xfrm>
            <a:off x="906300" y="967150"/>
            <a:ext cx="3834900" cy="681600"/>
          </a:xfrm>
          <a:prstGeom prst="flowChartMagneticTape">
            <a:avLst/>
          </a:prstGeom>
          <a:solidFill>
            <a:srgbClr val="FFFFFF">
              <a:alpha val="65770"/>
            </a:srgbClr>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sz="1800"/>
              <a:t>Mine!, They’re all mine!</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Shape 1052"/>
          <p:cNvSpPr txBox="1"/>
          <p:nvPr>
            <p:ph type="title"/>
          </p:nvPr>
        </p:nvSpPr>
        <p:spPr>
          <a:xfrm>
            <a:off x="893700" y="206000"/>
            <a:ext cx="8097300" cy="951000"/>
          </a:xfrm>
          <a:prstGeom prst="rect">
            <a:avLst/>
          </a:prstGeom>
        </p:spPr>
        <p:txBody>
          <a:bodyPr anchorCtr="0" anchor="b" bIns="91425" lIns="91425" rIns="91425" wrap="square" tIns="91425">
            <a:noAutofit/>
          </a:bodyPr>
          <a:lstStyle/>
          <a:p>
            <a:pPr lvl="0" rtl="0">
              <a:spcBef>
                <a:spcPts val="0"/>
              </a:spcBef>
              <a:buNone/>
            </a:pPr>
            <a:r>
              <a:rPr lang="en"/>
              <a:t>Encourage Open Communication</a:t>
            </a:r>
          </a:p>
        </p:txBody>
      </p:sp>
      <p:pic>
        <p:nvPicPr>
          <p:cNvPr id="1053" name="Shape 1053"/>
          <p:cNvPicPr preferRelativeResize="0"/>
          <p:nvPr/>
        </p:nvPicPr>
        <p:blipFill>
          <a:blip r:embed="rId3">
            <a:alphaModFix/>
          </a:blip>
          <a:stretch>
            <a:fillRect/>
          </a:stretch>
        </p:blipFill>
        <p:spPr>
          <a:xfrm>
            <a:off x="2971800" y="1309400"/>
            <a:ext cx="5522549" cy="3681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Shape 1058"/>
          <p:cNvSpPr txBox="1"/>
          <p:nvPr>
            <p:ph type="title"/>
          </p:nvPr>
        </p:nvSpPr>
        <p:spPr>
          <a:xfrm>
            <a:off x="893700" y="206000"/>
            <a:ext cx="8097300" cy="951000"/>
          </a:xfrm>
          <a:prstGeom prst="rect">
            <a:avLst/>
          </a:prstGeom>
        </p:spPr>
        <p:txBody>
          <a:bodyPr anchorCtr="0" anchor="b" bIns="91425" lIns="91425" rIns="91425" wrap="square" tIns="91425">
            <a:noAutofit/>
          </a:bodyPr>
          <a:lstStyle/>
          <a:p>
            <a:pPr lvl="0" rtl="0">
              <a:spcBef>
                <a:spcPts val="0"/>
              </a:spcBef>
              <a:buNone/>
            </a:pPr>
            <a:r>
              <a:rPr lang="en"/>
              <a:t>Pair Programing</a:t>
            </a:r>
          </a:p>
        </p:txBody>
      </p:sp>
      <p:pic>
        <p:nvPicPr>
          <p:cNvPr id="1059" name="Shape 1059"/>
          <p:cNvPicPr preferRelativeResize="0"/>
          <p:nvPr/>
        </p:nvPicPr>
        <p:blipFill rotWithShape="1">
          <a:blip r:embed="rId3">
            <a:alphaModFix/>
          </a:blip>
          <a:srcRect b="1960" l="0" r="0" t="0"/>
          <a:stretch/>
        </p:blipFill>
        <p:spPr>
          <a:xfrm>
            <a:off x="1741275" y="1157000"/>
            <a:ext cx="5705122" cy="3915299"/>
          </a:xfrm>
          <a:prstGeom prst="rect">
            <a:avLst/>
          </a:prstGeom>
          <a:noFill/>
          <a:ln>
            <a:noFill/>
          </a:ln>
        </p:spPr>
      </p:pic>
      <p:sp>
        <p:nvSpPr>
          <p:cNvPr id="1060" name="Shape 1060"/>
          <p:cNvSpPr/>
          <p:nvPr/>
        </p:nvSpPr>
        <p:spPr>
          <a:xfrm>
            <a:off x="6276625" y="2900900"/>
            <a:ext cx="17085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b="1" lang="en" sz="2400">
                <a:solidFill>
                  <a:srgbClr val="FFFFFF"/>
                </a:solidFill>
                <a:latin typeface="Raleway"/>
                <a:ea typeface="Raleway"/>
                <a:cs typeface="Raleway"/>
                <a:sym typeface="Raleway"/>
              </a:rPr>
              <a:t>DRIVER</a:t>
            </a:r>
          </a:p>
        </p:txBody>
      </p:sp>
      <p:sp>
        <p:nvSpPr>
          <p:cNvPr id="1061" name="Shape 1061"/>
          <p:cNvSpPr/>
          <p:nvPr/>
        </p:nvSpPr>
        <p:spPr>
          <a:xfrm>
            <a:off x="735725" y="29009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2400">
                <a:solidFill>
                  <a:srgbClr val="FFFFFF"/>
                </a:solidFill>
                <a:latin typeface="Raleway"/>
                <a:ea typeface="Raleway"/>
                <a:cs typeface="Raleway"/>
                <a:sym typeface="Raleway"/>
              </a:rPr>
              <a:t>NAVIGATOR</a:t>
            </a:r>
          </a:p>
        </p:txBody>
      </p:sp>
      <p:sp>
        <p:nvSpPr>
          <p:cNvPr id="1062" name="Shape 1062"/>
          <p:cNvSpPr/>
          <p:nvPr/>
        </p:nvSpPr>
        <p:spPr>
          <a:xfrm>
            <a:off x="3480481" y="1192600"/>
            <a:ext cx="2094000" cy="722400"/>
          </a:xfrm>
          <a:prstGeom prst="roundRect">
            <a:avLst>
              <a:gd fmla="val 16667" name="adj"/>
            </a:avLst>
          </a:prstGeom>
          <a:solidFill>
            <a:srgbClr val="999999"/>
          </a:solidFill>
          <a:ln cap="flat" cmpd="sng" w="38100">
            <a:solidFill>
              <a:srgbClr val="9FC5E8"/>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 sz="2400">
                <a:solidFill>
                  <a:srgbClr val="FFFFFF"/>
                </a:solidFill>
                <a:latin typeface="Raleway"/>
                <a:ea typeface="Raleway"/>
                <a:cs typeface="Raleway"/>
                <a:sym typeface="Raleway"/>
              </a:rPr>
              <a:t>ONE MACHINE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txBox="1"/>
          <p:nvPr>
            <p:ph idx="1" type="body"/>
          </p:nvPr>
        </p:nvSpPr>
        <p:spPr>
          <a:xfrm>
            <a:off x="893700" y="1373600"/>
            <a:ext cx="7561200" cy="3552300"/>
          </a:xfrm>
          <a:prstGeom prst="rect">
            <a:avLst/>
          </a:prstGeom>
        </p:spPr>
        <p:txBody>
          <a:bodyPr anchorCtr="0" anchor="t" bIns="91425" lIns="91425" rIns="91425" wrap="square"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Keep copying and pasting your code in new directories?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Date-stamp and email back and forth?</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Suffer (Sending over Messenger)?</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Hope?</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cmd/ctrl + z?</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a:t>
            </a:r>
          </a:p>
        </p:txBody>
      </p:sp>
      <p:sp>
        <p:nvSpPr>
          <p:cNvPr id="111" name="Shape 111"/>
          <p:cNvSpPr txBox="1"/>
          <p:nvPr>
            <p:ph type="title"/>
          </p:nvPr>
        </p:nvSpPr>
        <p:spPr>
          <a:xfrm>
            <a:off x="632550" y="218025"/>
            <a:ext cx="8083500" cy="857400"/>
          </a:xfrm>
          <a:prstGeom prst="rect">
            <a:avLst/>
          </a:prstGeom>
        </p:spPr>
        <p:txBody>
          <a:bodyPr anchorCtr="0" anchor="b" bIns="91425" lIns="91425" rIns="91425" wrap="square" tIns="91425">
            <a:noAutofit/>
          </a:bodyPr>
          <a:lstStyle/>
          <a:p>
            <a:pPr lvl="0" rtl="0">
              <a:spcBef>
                <a:spcPts val="0"/>
              </a:spcBef>
              <a:buNone/>
            </a:pPr>
            <a:r>
              <a:rPr lang="en"/>
              <a:t>What Would You Do?</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grpSp>
        <p:nvGrpSpPr>
          <p:cNvPr id="1067" name="Shape 1067"/>
          <p:cNvGrpSpPr/>
          <p:nvPr/>
        </p:nvGrpSpPr>
        <p:grpSpPr>
          <a:xfrm>
            <a:off x="1249140" y="542493"/>
            <a:ext cx="6645709" cy="4045913"/>
            <a:chOff x="1249140" y="542493"/>
            <a:chExt cx="6645709" cy="4045913"/>
          </a:xfrm>
        </p:grpSpPr>
        <p:sp>
          <p:nvSpPr>
            <p:cNvPr id="1068" name="Shape 1068"/>
            <p:cNvSpPr/>
            <p:nvPr/>
          </p:nvSpPr>
          <p:spPr>
            <a:xfrm>
              <a:off x="3009825" y="998150"/>
              <a:ext cx="3148200" cy="3148200"/>
            </a:xfrm>
            <a:prstGeom prst="ellipse">
              <a:avLst/>
            </a:prstGeom>
            <a:solidFill>
              <a:srgbClr val="E06666"/>
            </a:solidFill>
            <a:ln>
              <a:noFill/>
            </a:ln>
          </p:spPr>
          <p:txBody>
            <a:bodyPr anchorCtr="0" anchor="ctr" bIns="91425" lIns="91425" rIns="91425" wrap="square" tIns="91425">
              <a:noAutofit/>
            </a:bodyPr>
            <a:lstStyle/>
            <a:p>
              <a:pPr lvl="0">
                <a:spcBef>
                  <a:spcPts val="0"/>
                </a:spcBef>
                <a:buNone/>
              </a:pPr>
              <a:r>
                <a:t/>
              </a:r>
              <a:endParaRPr/>
            </a:p>
          </p:txBody>
        </p:sp>
        <p:sp>
          <p:nvSpPr>
            <p:cNvPr id="1069" name="Shape 1069"/>
            <p:cNvSpPr/>
            <p:nvPr/>
          </p:nvSpPr>
          <p:spPr>
            <a:xfrm>
              <a:off x="281018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70" name="Shape 1070"/>
            <p:cNvSpPr/>
            <p:nvPr/>
          </p:nvSpPr>
          <p:spPr>
            <a:xfrm flipH="1">
              <a:off x="4091421" y="660325"/>
              <a:ext cx="2241900" cy="3792900"/>
            </a:xfrm>
            <a:prstGeom prst="moon">
              <a:avLst>
                <a:gd fmla="val 45208" name="adj"/>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nvGrpSpPr>
            <p:cNvPr id="1071" name="Shape 1071"/>
            <p:cNvGrpSpPr/>
            <p:nvPr/>
          </p:nvGrpSpPr>
          <p:grpSpPr>
            <a:xfrm>
              <a:off x="1249140" y="542493"/>
              <a:ext cx="6645709" cy="4045913"/>
              <a:chOff x="1439000" y="664190"/>
              <a:chExt cx="6265990" cy="3815100"/>
            </a:xfrm>
          </p:grpSpPr>
          <p:sp>
            <p:nvSpPr>
              <p:cNvPr id="1072" name="Shape 1072"/>
              <p:cNvSpPr/>
              <p:nvPr/>
            </p:nvSpPr>
            <p:spPr>
              <a:xfrm>
                <a:off x="1439000" y="664190"/>
                <a:ext cx="3815100"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73" name="Shape 1073"/>
              <p:cNvSpPr/>
              <p:nvPr/>
            </p:nvSpPr>
            <p:spPr>
              <a:xfrm>
                <a:off x="3889890" y="664190"/>
                <a:ext cx="3815099" cy="3815100"/>
              </a:xfrm>
              <a:prstGeom prst="ellipse">
                <a:avLst/>
              </a:prstGeom>
              <a:noFill/>
              <a:ln cap="flat" cmpd="sng" w="38100">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sp>
          <p:nvSpPr>
            <p:cNvPr id="1074" name="Shape 1074"/>
            <p:cNvSpPr txBox="1"/>
            <p:nvPr/>
          </p:nvSpPr>
          <p:spPr>
            <a:xfrm>
              <a:off x="1422650" y="1751550"/>
              <a:ext cx="2457000" cy="16278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t>Mistakes the Driver would make</a:t>
              </a:r>
            </a:p>
          </p:txBody>
        </p:sp>
        <p:sp>
          <p:nvSpPr>
            <p:cNvPr id="1075" name="Shape 1075"/>
            <p:cNvSpPr txBox="1"/>
            <p:nvPr/>
          </p:nvSpPr>
          <p:spPr>
            <a:xfrm>
              <a:off x="5248000" y="1751550"/>
              <a:ext cx="2457000" cy="1627800"/>
            </a:xfrm>
            <a:prstGeom prst="rect">
              <a:avLst/>
            </a:prstGeom>
            <a:noFill/>
            <a:ln>
              <a:noFill/>
            </a:ln>
          </p:spPr>
          <p:txBody>
            <a:bodyPr anchorCtr="0" anchor="ctr" bIns="91425" lIns="91425" rIns="91425" wrap="square" tIns="91425">
              <a:noAutofit/>
            </a:bodyPr>
            <a:lstStyle/>
            <a:p>
              <a:pPr lvl="0" rtl="0" algn="ctr">
                <a:spcBef>
                  <a:spcPts val="0"/>
                </a:spcBef>
                <a:buNone/>
              </a:pPr>
              <a:r>
                <a:rPr lang="en" sz="3000"/>
                <a:t>Mistakes the Navigator would make</a:t>
              </a:r>
            </a:p>
          </p:txBody>
        </p:sp>
        <p:sp>
          <p:nvSpPr>
            <p:cNvPr id="1076" name="Shape 1076"/>
            <p:cNvSpPr txBox="1"/>
            <p:nvPr/>
          </p:nvSpPr>
          <p:spPr>
            <a:xfrm>
              <a:off x="3648300" y="1675350"/>
              <a:ext cx="1790700" cy="1627800"/>
            </a:xfrm>
            <a:prstGeom prst="rect">
              <a:avLst/>
            </a:prstGeom>
            <a:noFill/>
            <a:ln>
              <a:noFill/>
            </a:ln>
          </p:spPr>
          <p:txBody>
            <a:bodyPr anchorCtr="0" anchor="ctr" bIns="91425" lIns="91425" rIns="91425" wrap="square" tIns="91425">
              <a:noAutofit/>
            </a:bodyPr>
            <a:lstStyle/>
            <a:p>
              <a:pPr lvl="0" rtl="0" algn="ctr">
                <a:spcBef>
                  <a:spcPts val="0"/>
                </a:spcBef>
                <a:buNone/>
              </a:pPr>
              <a:r>
                <a:rPr lang="en" sz="2400"/>
                <a:t>Actual Mistakes</a:t>
              </a: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pic>
        <p:nvPicPr>
          <p:cNvPr id="1081" name="Shape 1081"/>
          <p:cNvPicPr preferRelativeResize="0"/>
          <p:nvPr/>
        </p:nvPicPr>
        <p:blipFill>
          <a:blip r:embed="rId3">
            <a:alphaModFix/>
          </a:blip>
          <a:stretch>
            <a:fillRect/>
          </a:stretch>
        </p:blipFill>
        <p:spPr>
          <a:xfrm>
            <a:off x="3750124" y="2017694"/>
            <a:ext cx="2015649" cy="2836854"/>
          </a:xfrm>
          <a:prstGeom prst="rect">
            <a:avLst/>
          </a:prstGeom>
          <a:noFill/>
          <a:ln>
            <a:noFill/>
          </a:ln>
        </p:spPr>
      </p:pic>
      <p:sp>
        <p:nvSpPr>
          <p:cNvPr id="1082" name="Shape 1082"/>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rtl="0">
              <a:spcBef>
                <a:spcPts val="0"/>
              </a:spcBef>
              <a:buNone/>
            </a:pPr>
            <a:r>
              <a:rPr lang="en"/>
              <a:t>Back to Basics</a:t>
            </a:r>
          </a:p>
        </p:txBody>
      </p:sp>
      <p:pic>
        <p:nvPicPr>
          <p:cNvPr id="1083" name="Shape 1083"/>
          <p:cNvPicPr preferRelativeResize="0"/>
          <p:nvPr/>
        </p:nvPicPr>
        <p:blipFill>
          <a:blip r:embed="rId4">
            <a:alphaModFix/>
          </a:blip>
          <a:stretch>
            <a:fillRect/>
          </a:stretch>
        </p:blipFill>
        <p:spPr>
          <a:xfrm>
            <a:off x="6636775" y="1212619"/>
            <a:ext cx="2015649" cy="2015649"/>
          </a:xfrm>
          <a:prstGeom prst="rect">
            <a:avLst/>
          </a:prstGeom>
          <a:noFill/>
          <a:ln>
            <a:noFill/>
          </a:ln>
        </p:spPr>
      </p:pic>
      <p:pic>
        <p:nvPicPr>
          <p:cNvPr id="1084" name="Shape 1084"/>
          <p:cNvPicPr preferRelativeResize="0"/>
          <p:nvPr/>
        </p:nvPicPr>
        <p:blipFill>
          <a:blip r:embed="rId5">
            <a:alphaModFix/>
          </a:blip>
          <a:stretch>
            <a:fillRect/>
          </a:stretch>
        </p:blipFill>
        <p:spPr>
          <a:xfrm>
            <a:off x="586600" y="1477302"/>
            <a:ext cx="2292524" cy="148628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893700" y="206000"/>
            <a:ext cx="7467000" cy="857400"/>
          </a:xfrm>
          <a:prstGeom prst="rect">
            <a:avLst/>
          </a:prstGeom>
        </p:spPr>
        <p:txBody>
          <a:bodyPr anchorCtr="0" anchor="b" bIns="91425" lIns="91425" rIns="91425" wrap="square" tIns="91425">
            <a:noAutofit/>
          </a:bodyPr>
          <a:lstStyle/>
          <a:p>
            <a:pPr lvl="0">
              <a:spcBef>
                <a:spcPts val="0"/>
              </a:spcBef>
              <a:buNone/>
            </a:pPr>
            <a:r>
              <a:rPr lang="en"/>
              <a:t>Continue Beyond the Hackathon</a:t>
            </a:r>
          </a:p>
        </p:txBody>
      </p:sp>
      <p:pic>
        <p:nvPicPr>
          <p:cNvPr id="1090" name="Shape 1090"/>
          <p:cNvPicPr preferRelativeResize="0"/>
          <p:nvPr/>
        </p:nvPicPr>
        <p:blipFill>
          <a:blip r:embed="rId3">
            <a:alphaModFix/>
          </a:blip>
          <a:stretch>
            <a:fillRect/>
          </a:stretch>
        </p:blipFill>
        <p:spPr>
          <a:xfrm>
            <a:off x="2739550" y="1215800"/>
            <a:ext cx="3775301" cy="3775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Shape 116"/>
          <p:cNvSpPr txBox="1"/>
          <p:nvPr>
            <p:ph idx="1" type="body"/>
          </p:nvPr>
        </p:nvSpPr>
        <p:spPr>
          <a:xfrm>
            <a:off x="688650" y="1392500"/>
            <a:ext cx="7573200" cy="3282600"/>
          </a:xfrm>
          <a:prstGeom prst="rect">
            <a:avLst/>
          </a:prstGeom>
        </p:spPr>
        <p:txBody>
          <a:bodyPr anchorCtr="0" anchor="t" bIns="91425" lIns="91425" rIns="91425" wrap="square" tIns="91425">
            <a:noAutofit/>
          </a:bodyPr>
          <a:lstStyle/>
          <a:p>
            <a:pPr indent="-355600" lvl="0" marL="457200" marR="0" rtl="0" algn="l">
              <a:lnSpc>
                <a:spcPct val="100000"/>
              </a:lnSpc>
              <a:spcBef>
                <a:spcPts val="0"/>
              </a:spcBef>
              <a:spcAft>
                <a:spcPts val="1000"/>
              </a:spcAft>
              <a:buClr>
                <a:srgbClr val="494949"/>
              </a:buClr>
              <a:buSzPct val="100000"/>
            </a:pPr>
            <a:r>
              <a:rPr lang="en" sz="2000">
                <a:solidFill>
                  <a:srgbClr val="494949"/>
                </a:solidFill>
              </a:rPr>
              <a:t>Records changes to files over time</a:t>
            </a:r>
          </a:p>
          <a:p>
            <a:pPr indent="-355600" lvl="0" marL="457200" marR="0" rtl="0" algn="l">
              <a:lnSpc>
                <a:spcPct val="100000"/>
              </a:lnSpc>
              <a:spcBef>
                <a:spcPts val="0"/>
              </a:spcBef>
              <a:spcAft>
                <a:spcPts val="0"/>
              </a:spcAft>
              <a:buClr>
                <a:srgbClr val="494949"/>
              </a:buClr>
              <a:buSzPct val="100000"/>
            </a:pPr>
            <a:r>
              <a:rPr lang="en" sz="2000">
                <a:solidFill>
                  <a:srgbClr val="494949"/>
                </a:solidFill>
              </a:rPr>
              <a:t>Allows you to easily:</a:t>
            </a:r>
          </a:p>
          <a:p>
            <a:pPr indent="-355600" lvl="1" marL="914400" marR="0" rtl="0" algn="l">
              <a:lnSpc>
                <a:spcPct val="100000"/>
              </a:lnSpc>
              <a:spcBef>
                <a:spcPts val="1000"/>
              </a:spcBef>
              <a:spcAft>
                <a:spcPts val="1000"/>
              </a:spcAft>
              <a:buClr>
                <a:srgbClr val="494949"/>
              </a:buClr>
              <a:buSzPct val="100000"/>
              <a:buChar char="○"/>
            </a:pPr>
            <a:r>
              <a:rPr lang="en" sz="2000">
                <a:solidFill>
                  <a:srgbClr val="494949"/>
                </a:solidFill>
              </a:rPr>
              <a:t>Undo changes or recover files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Compare changes over time</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See who last modified a file (including individual lines!)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Determine when code or a bug was introduced</a:t>
            </a:r>
          </a:p>
        </p:txBody>
      </p:sp>
      <p:sp>
        <p:nvSpPr>
          <p:cNvPr id="117" name="Shape 117"/>
          <p:cNvSpPr txBox="1"/>
          <p:nvPr>
            <p:ph type="title"/>
          </p:nvPr>
        </p:nvSpPr>
        <p:spPr>
          <a:xfrm>
            <a:off x="347850" y="314150"/>
            <a:ext cx="84483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Purpose of Version Control Systems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1839000" y="965537"/>
            <a:ext cx="5465995" cy="3775312"/>
          </a:xfrm>
          <a:prstGeom prst="rect">
            <a:avLst/>
          </a:prstGeom>
          <a:noFill/>
          <a:ln>
            <a:noFill/>
          </a:ln>
        </p:spPr>
      </p:pic>
      <p:sp>
        <p:nvSpPr>
          <p:cNvPr id="123" name="Shape 123"/>
          <p:cNvSpPr txBox="1"/>
          <p:nvPr/>
        </p:nvSpPr>
        <p:spPr>
          <a:xfrm>
            <a:off x="6550825" y="4643450"/>
            <a:ext cx="2414700" cy="321300"/>
          </a:xfrm>
          <a:prstGeom prst="rect">
            <a:avLst/>
          </a:prstGeom>
          <a:noFill/>
          <a:ln>
            <a:noFill/>
          </a:ln>
        </p:spPr>
        <p:txBody>
          <a:bodyPr anchorCtr="0" anchor="t" bIns="91425" lIns="91425" rIns="91425" wrap="square" tIns="91425">
            <a:noAutofit/>
          </a:bodyPr>
          <a:lstStyle/>
          <a:p>
            <a:pPr lvl="0">
              <a:spcBef>
                <a:spcPts val="0"/>
              </a:spcBef>
              <a:buNone/>
            </a:pPr>
            <a:r>
              <a:rPr lang="en" sz="600"/>
              <a:t>Source: </a:t>
            </a:r>
            <a:r>
              <a:rPr lang="en" sz="600" u="sng">
                <a:solidFill>
                  <a:schemeClr val="hlink"/>
                </a:solidFill>
                <a:hlinkClick r:id="rId4"/>
              </a:rPr>
              <a:t>Sourceforge 2015 developer survey</a:t>
            </a:r>
          </a:p>
        </p:txBody>
      </p:sp>
      <p:sp>
        <p:nvSpPr>
          <p:cNvPr id="124" name="Shape 124"/>
          <p:cNvSpPr txBox="1"/>
          <p:nvPr>
            <p:ph type="title"/>
          </p:nvPr>
        </p:nvSpPr>
        <p:spPr>
          <a:xfrm>
            <a:off x="893700" y="206000"/>
            <a:ext cx="7036800" cy="857400"/>
          </a:xfrm>
          <a:prstGeom prst="rect">
            <a:avLst/>
          </a:prstGeom>
        </p:spPr>
        <p:txBody>
          <a:bodyPr anchorCtr="0" anchor="b" bIns="91425" lIns="91425" rIns="91425" wrap="square" tIns="91425">
            <a:noAutofit/>
          </a:bodyPr>
          <a:lstStyle/>
          <a:p>
            <a:pPr lvl="0" rtl="0" algn="ctr">
              <a:spcBef>
                <a:spcPts val="0"/>
              </a:spcBef>
              <a:buNone/>
            </a:pPr>
            <a:r>
              <a:rPr lang="en"/>
              <a:t>Why are we talking about git?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893700" y="205987"/>
            <a:ext cx="6462600" cy="857400"/>
          </a:xfrm>
          <a:prstGeom prst="rect">
            <a:avLst/>
          </a:prstGeom>
        </p:spPr>
        <p:txBody>
          <a:bodyPr anchorCtr="0" anchor="b" bIns="91425" lIns="91425" rIns="91425" wrap="square" tIns="91425">
            <a:noAutofit/>
          </a:bodyPr>
          <a:lstStyle/>
          <a:p>
            <a:pPr lvl="0">
              <a:spcBef>
                <a:spcPts val="0"/>
              </a:spcBef>
              <a:buNone/>
            </a:pPr>
            <a:r>
              <a:rPr lang="en"/>
              <a:t>How do Teams Leverage Git?</a:t>
            </a:r>
          </a:p>
        </p:txBody>
      </p:sp>
      <p:sp>
        <p:nvSpPr>
          <p:cNvPr id="130" name="Shape 130"/>
          <p:cNvSpPr txBox="1"/>
          <p:nvPr>
            <p:ph idx="1" type="body"/>
          </p:nvPr>
        </p:nvSpPr>
        <p:spPr>
          <a:xfrm>
            <a:off x="893700" y="1373587"/>
            <a:ext cx="6462600" cy="3552300"/>
          </a:xfrm>
          <a:prstGeom prst="rect">
            <a:avLst/>
          </a:prstGeom>
        </p:spPr>
        <p:txBody>
          <a:bodyPr anchorCtr="0" anchor="t" bIns="91425" lIns="91425" rIns="91425" wrap="square" tIns="91425">
            <a:noAutofit/>
          </a:bodyPr>
          <a:lstStyle/>
          <a:p>
            <a:pPr indent="-228600" lvl="0" marL="457200" rtl="0">
              <a:spcBef>
                <a:spcPts val="0"/>
              </a:spcBef>
              <a:spcAft>
                <a:spcPts val="1000"/>
              </a:spcAft>
              <a:buClr>
                <a:srgbClr val="494949"/>
              </a:buClr>
            </a:pPr>
            <a:r>
              <a:rPr lang="en">
                <a:solidFill>
                  <a:srgbClr val="494949"/>
                </a:solidFill>
              </a:rPr>
              <a:t>Master - </a:t>
            </a:r>
            <a:r>
              <a:rPr lang="en">
                <a:solidFill>
                  <a:srgbClr val="494949"/>
                </a:solidFill>
              </a:rPr>
              <a:t>Single source of truth</a:t>
            </a:r>
          </a:p>
          <a:p>
            <a:pPr indent="-419100" lvl="0" marL="457200" marR="0" rtl="0" algn="l">
              <a:lnSpc>
                <a:spcPct val="100000"/>
              </a:lnSpc>
              <a:spcBef>
                <a:spcPts val="1000"/>
              </a:spcBef>
              <a:spcAft>
                <a:spcPts val="0"/>
              </a:spcAft>
              <a:buClr>
                <a:srgbClr val="494949"/>
              </a:buClr>
              <a:buSzPct val="100000"/>
              <a:buFont typeface="Lato"/>
            </a:pPr>
            <a:r>
              <a:rPr lang="en">
                <a:solidFill>
                  <a:srgbClr val="494949"/>
                </a:solidFill>
              </a:rPr>
              <a:t>Sharing work</a:t>
            </a:r>
          </a:p>
          <a:p>
            <a:pPr indent="-228600" lvl="1" marL="914400" marR="0" rtl="0" algn="l">
              <a:lnSpc>
                <a:spcPct val="100000"/>
              </a:lnSpc>
              <a:spcBef>
                <a:spcPts val="1000"/>
              </a:spcBef>
              <a:spcAft>
                <a:spcPts val="1000"/>
              </a:spcAft>
              <a:buClr>
                <a:srgbClr val="494949"/>
              </a:buClr>
              <a:buChar char="○"/>
            </a:pPr>
            <a:r>
              <a:rPr lang="en">
                <a:solidFill>
                  <a:srgbClr val="494949"/>
                </a:solidFill>
              </a:rPr>
              <a:t>Also, reviewing work (like on github!)</a:t>
            </a:r>
          </a:p>
          <a:p>
            <a:pPr indent="-228600" lvl="0" marL="457200" marR="0" rtl="0" algn="l">
              <a:lnSpc>
                <a:spcPct val="100000"/>
              </a:lnSpc>
              <a:spcBef>
                <a:spcPts val="0"/>
              </a:spcBef>
              <a:spcAft>
                <a:spcPts val="1000"/>
              </a:spcAft>
              <a:buClr>
                <a:srgbClr val="494949"/>
              </a:buClr>
            </a:pPr>
            <a:r>
              <a:rPr lang="en">
                <a:solidFill>
                  <a:srgbClr val="494949"/>
                </a:solidFill>
              </a:rPr>
              <a:t>Releasing specific versions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idx="1" type="body"/>
          </p:nvPr>
        </p:nvSpPr>
        <p:spPr>
          <a:xfrm>
            <a:off x="838250" y="1116550"/>
            <a:ext cx="6835800" cy="3558600"/>
          </a:xfrm>
          <a:prstGeom prst="rect">
            <a:avLst/>
          </a:prstGeom>
        </p:spPr>
        <p:txBody>
          <a:bodyPr anchorCtr="0" anchor="t" bIns="91425" lIns="91425" rIns="91425" wrap="square" tIns="91425">
            <a:noAutofit/>
          </a:bodyPr>
          <a:lstStyle/>
          <a:p>
            <a:pPr indent="-381000" lvl="0" marL="457200" marR="0" rtl="0" algn="l">
              <a:lnSpc>
                <a:spcPct val="100000"/>
              </a:lnSpc>
              <a:spcBef>
                <a:spcPts val="0"/>
              </a:spcBef>
              <a:spcAft>
                <a:spcPts val="1000"/>
              </a:spcAft>
              <a:buClr>
                <a:srgbClr val="494949"/>
              </a:buClr>
              <a:buSzPct val="100000"/>
            </a:pPr>
            <a:r>
              <a:rPr lang="en" sz="2400">
                <a:solidFill>
                  <a:srgbClr val="494949"/>
                </a:solidFill>
              </a:rPr>
              <a:t>Gitting Started</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a:t>
            </a:r>
            <a:r>
              <a:rPr lang="en" sz="2400">
                <a:solidFill>
                  <a:srgbClr val="494949"/>
                </a:solidFill>
              </a:rPr>
              <a:t>o</a:t>
            </a:r>
            <a:r>
              <a:rPr lang="en" sz="2400">
                <a:solidFill>
                  <a:srgbClr val="494949"/>
                </a:solidFill>
              </a:rPr>
              <a:t>w Git Works: Repositories</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What the Fork!</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Locally</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Pushing Changes</a:t>
            </a:r>
          </a:p>
          <a:p>
            <a:pPr indent="-381000" lvl="0" marL="457200" marR="0" rtl="0" algn="l">
              <a:lnSpc>
                <a:spcPct val="100000"/>
              </a:lnSpc>
              <a:spcBef>
                <a:spcPts val="0"/>
              </a:spcBef>
              <a:spcAft>
                <a:spcPts val="1000"/>
              </a:spcAft>
              <a:buClr>
                <a:srgbClr val="494949"/>
              </a:buClr>
              <a:buSzPct val="100000"/>
            </a:pPr>
            <a:r>
              <a:rPr lang="en" sz="2400">
                <a:solidFill>
                  <a:srgbClr val="494949"/>
                </a:solidFill>
              </a:rPr>
              <a:t>How Git Works: Merging</a:t>
            </a:r>
          </a:p>
          <a:p>
            <a:pPr indent="-355600" lvl="1" marL="914400" marR="0" rtl="0" algn="l">
              <a:lnSpc>
                <a:spcPct val="100000"/>
              </a:lnSpc>
              <a:spcBef>
                <a:spcPts val="0"/>
              </a:spcBef>
              <a:spcAft>
                <a:spcPts val="1000"/>
              </a:spcAft>
              <a:buClr>
                <a:srgbClr val="494949"/>
              </a:buClr>
              <a:buSzPct val="100000"/>
              <a:buChar char="○"/>
            </a:pPr>
            <a:r>
              <a:rPr lang="en" sz="2000">
                <a:solidFill>
                  <a:srgbClr val="494949"/>
                </a:solidFill>
              </a:rPr>
              <a:t>Demo: Gitting Merged</a:t>
            </a:r>
          </a:p>
        </p:txBody>
      </p:sp>
      <p:sp>
        <p:nvSpPr>
          <p:cNvPr id="136" name="Shape 136"/>
          <p:cNvSpPr txBox="1"/>
          <p:nvPr>
            <p:ph type="title"/>
          </p:nvPr>
        </p:nvSpPr>
        <p:spPr>
          <a:xfrm>
            <a:off x="893700" y="206000"/>
            <a:ext cx="7036800" cy="857400"/>
          </a:xfrm>
          <a:prstGeom prst="rect">
            <a:avLst/>
          </a:prstGeom>
        </p:spPr>
        <p:txBody>
          <a:bodyPr anchorCtr="0" anchor="b" bIns="91425" lIns="91425" rIns="91425" wrap="square" tIns="91425">
            <a:noAutofit/>
          </a:bodyPr>
          <a:lstStyle/>
          <a:p>
            <a:pPr indent="0" lvl="0" marL="0" marR="0" rtl="0" algn="l">
              <a:lnSpc>
                <a:spcPct val="100000"/>
              </a:lnSpc>
              <a:spcBef>
                <a:spcPts val="0"/>
              </a:spcBef>
              <a:spcAft>
                <a:spcPts val="0"/>
              </a:spcAft>
              <a:buNone/>
            </a:pPr>
            <a:r>
              <a:rPr lang="en"/>
              <a:t>How To Git: Outline</a:t>
            </a:r>
          </a:p>
        </p:txBody>
      </p:sp>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